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56" autoAdjust="0"/>
    <p:restoredTop sz="96274" autoAdjust="0"/>
  </p:normalViewPr>
  <p:slideViewPr>
    <p:cSldViewPr snapToGrid="0" showGuides="1">
      <p:cViewPr varScale="1">
        <p:scale>
          <a:sx n="128" d="100"/>
          <a:sy n="128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09BDA-E210-BA40-4E23-B6C7ECEA7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DAFB4A5-18F8-5D99-9BDF-1C1636FD9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D13ECD-9FE6-DE2B-81F5-BBC3A5DC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84F37D-5999-E3F4-93ED-E1277A94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4469F8-188F-310F-4ACC-673251C0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38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BC3DA-EFE2-982B-BA12-75C0E178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E7CD10-4BF6-62F8-DCA7-676788F42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A6DADF-2141-C37C-3237-D7E2C322A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34B0AD-D11B-2CED-D510-9A9EF793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57D0A7-B711-D267-4A37-7384CCB0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49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09D2035-2CCF-76BB-2260-73447E6BB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FC6105-7C34-2AA8-D5E4-50E49A7CF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5739B-8F95-DFB6-665D-7F7EA875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A5BB38-192D-FDE1-6C77-EC49525E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474F0F-DB19-47BE-3FEB-93880A7F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313F6D-1CC2-31A0-0439-B6AE3C9D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9CF86E-71C1-E4BB-C294-AAC5DF744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FE5B23-E0FE-F3A2-D474-E1DCB80A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314CEE-9A4A-3D1C-37B0-D7CC1691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BAA6BA-8E37-47CD-1171-F5281330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45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5A3BA3-9D10-DA0B-E5E4-0678F35B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9C4911-50AA-EB67-B1BA-59A587B3A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A281EF-77EA-FF67-39F0-B5A27027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542FC1-C53B-1154-3751-9E96C27D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D393CC-AF77-3D46-CDC9-49C87B57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1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E0D1F2-C6C5-D271-3EA3-92A8E05B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8C888B-7C77-2717-F3C3-C7D7FC219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BA0B2B-B698-6BF1-AF8A-794E21CE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65BB84-4E41-0F99-B484-EC7F92DC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BBB037-D643-D3F0-DBF3-D404E322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224D0C-CF77-8CB1-26B6-FB4B1333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92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4282CF-D58C-69EF-9C1C-F541D7078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17EA1B-433F-3BF3-9C60-7ACE878AE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684261-BDAB-6C12-5295-FB36436EF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8C03FA-10B6-2ED3-225E-8CBBDB4C4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C94ACF-131D-5E5C-F566-9DD95F0C4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6B81AEF-229E-265E-10E4-B45E187F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0953CF-EE98-A3BB-5089-79AEDF60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293DCD5-564B-FAD0-6351-232158CB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5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CFEFE-8B1C-30FE-85D3-A05C48B5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73BFA3-0E2A-6E87-95A5-0CBF660D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7553A2-4F26-8A9A-24CA-5798C570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B61219-9738-93C2-9DAC-E91AB55D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90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9906B91-8DCE-93F5-4FBA-BE8E5A56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AA15C68-D9CC-7FC4-B902-D0F0E7E5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2B9F02-49C4-3FBE-F8BA-42BB56E6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98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8C48E3-8D73-15D0-1FF0-19860F24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E886A9-7927-6D15-6488-E1C95F96E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DBF4AA3-A658-6950-4FDD-C5DE8D822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A0EF49-B963-347D-87E2-1F621ECF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DFCA39-A3AD-7FDE-E4A4-AB99BF9E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94DD8B-73D1-4C90-8EF2-A30FA70B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7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CE40A0-F091-6537-B5B2-157A1F2E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1E8A730-F5BE-D953-A610-7E20FB1E5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71CB8D-995D-F8AA-2D0A-AF55098F9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F07B23-187C-B201-697D-72D40711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7CDEE5-6410-25FA-AE68-BEF969A6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A59861-CAA4-921F-9C9C-0ECE51F0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84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>
            <a:extLst>
              <a:ext uri="{FF2B5EF4-FFF2-40B4-BE49-F238E27FC236}">
                <a16:creationId xmlns:a16="http://schemas.microsoft.com/office/drawing/2014/main" id="{F7DBEDBB-F3C4-E78F-12B4-46F0B3354B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324005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幻灯片" r:id="rId15" imgW="532" imgH="530" progId="TCLayout.ActiveDocument.1">
                  <p:embed/>
                </p:oleObj>
              </mc:Choice>
              <mc:Fallback>
                <p:oleObj name="think-cell 幻灯片" r:id="rId15" imgW="532" imgH="53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D5F78C-CE16-056E-7DF5-1228070B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EF46A5-666C-2A1D-DA08-F75A6C48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5C6FE-63E9-424A-8416-CC0F1FB4CBDF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F5959A-659F-A455-9C53-A76D831B9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A32504-DAF3-C3C9-CB32-6E3988A6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6C358-14BA-4CEA-A06E-0A426C23F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17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7.xml"/><Relationship Id="rId21" Type="http://schemas.openxmlformats.org/officeDocument/2006/relationships/tags" Target="../tags/tag22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84" Type="http://schemas.openxmlformats.org/officeDocument/2006/relationships/image" Target="../media/image2.emf"/><Relationship Id="rId16" Type="http://schemas.openxmlformats.org/officeDocument/2006/relationships/tags" Target="../tags/tag17.xml"/><Relationship Id="rId11" Type="http://schemas.openxmlformats.org/officeDocument/2006/relationships/tags" Target="../tags/tag12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74" Type="http://schemas.openxmlformats.org/officeDocument/2006/relationships/tags" Target="../tags/tag75.xml"/><Relationship Id="rId79" Type="http://schemas.openxmlformats.org/officeDocument/2006/relationships/tags" Target="../tags/tag80.xml"/><Relationship Id="rId5" Type="http://schemas.openxmlformats.org/officeDocument/2006/relationships/tags" Target="../tags/tag6.xml"/><Relationship Id="rId61" Type="http://schemas.openxmlformats.org/officeDocument/2006/relationships/tags" Target="../tags/tag62.xml"/><Relationship Id="rId82" Type="http://schemas.openxmlformats.org/officeDocument/2006/relationships/image" Target="../media/image1.emf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77" Type="http://schemas.openxmlformats.org/officeDocument/2006/relationships/tags" Target="../tags/tag78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80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83" Type="http://schemas.openxmlformats.org/officeDocument/2006/relationships/package" Target="../embeddings/Microsoft_Word_Document.docx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tags" Target="../tags/tag79.xml"/><Relationship Id="rId81" Type="http://schemas.openxmlformats.org/officeDocument/2006/relationships/oleObject" Target="../embeddings/oleObject2.bin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34" Type="http://schemas.openxmlformats.org/officeDocument/2006/relationships/tags" Target="../tags/tag35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6" Type="http://schemas.openxmlformats.org/officeDocument/2006/relationships/tags" Target="../tags/tag77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2" Type="http://schemas.openxmlformats.org/officeDocument/2006/relationships/tags" Target="../tags/tag3.xml"/><Relationship Id="rId29" Type="http://schemas.openxmlformats.org/officeDocument/2006/relationships/tags" Target="../tags/tag30.xml"/><Relationship Id="rId24" Type="http://schemas.openxmlformats.org/officeDocument/2006/relationships/tags" Target="../tags/tag25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66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05.xml"/><Relationship Id="rId21" Type="http://schemas.openxmlformats.org/officeDocument/2006/relationships/tags" Target="../tags/tag100.xml"/><Relationship Id="rId42" Type="http://schemas.openxmlformats.org/officeDocument/2006/relationships/tags" Target="../tags/tag121.xml"/><Relationship Id="rId47" Type="http://schemas.openxmlformats.org/officeDocument/2006/relationships/tags" Target="../tags/tag126.xml"/><Relationship Id="rId63" Type="http://schemas.openxmlformats.org/officeDocument/2006/relationships/tags" Target="../tags/tag142.xml"/><Relationship Id="rId68" Type="http://schemas.openxmlformats.org/officeDocument/2006/relationships/tags" Target="../tags/tag147.xml"/><Relationship Id="rId84" Type="http://schemas.openxmlformats.org/officeDocument/2006/relationships/image" Target="../media/image3.emf"/><Relationship Id="rId16" Type="http://schemas.openxmlformats.org/officeDocument/2006/relationships/tags" Target="../tags/tag95.xml"/><Relationship Id="rId11" Type="http://schemas.openxmlformats.org/officeDocument/2006/relationships/tags" Target="../tags/tag90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53" Type="http://schemas.openxmlformats.org/officeDocument/2006/relationships/tags" Target="../tags/tag132.xml"/><Relationship Id="rId58" Type="http://schemas.openxmlformats.org/officeDocument/2006/relationships/tags" Target="../tags/tag137.xml"/><Relationship Id="rId74" Type="http://schemas.openxmlformats.org/officeDocument/2006/relationships/tags" Target="../tags/tag153.xml"/><Relationship Id="rId79" Type="http://schemas.openxmlformats.org/officeDocument/2006/relationships/tags" Target="../tags/tag158.xml"/><Relationship Id="rId5" Type="http://schemas.openxmlformats.org/officeDocument/2006/relationships/tags" Target="../tags/tag84.xml"/><Relationship Id="rId61" Type="http://schemas.openxmlformats.org/officeDocument/2006/relationships/tags" Target="../tags/tag140.xml"/><Relationship Id="rId82" Type="http://schemas.openxmlformats.org/officeDocument/2006/relationships/image" Target="../media/image1.emf"/><Relationship Id="rId19" Type="http://schemas.openxmlformats.org/officeDocument/2006/relationships/tags" Target="../tags/tag9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43" Type="http://schemas.openxmlformats.org/officeDocument/2006/relationships/tags" Target="../tags/tag122.xml"/><Relationship Id="rId48" Type="http://schemas.openxmlformats.org/officeDocument/2006/relationships/tags" Target="../tags/tag127.xml"/><Relationship Id="rId56" Type="http://schemas.openxmlformats.org/officeDocument/2006/relationships/tags" Target="../tags/tag135.xml"/><Relationship Id="rId64" Type="http://schemas.openxmlformats.org/officeDocument/2006/relationships/tags" Target="../tags/tag143.xml"/><Relationship Id="rId69" Type="http://schemas.openxmlformats.org/officeDocument/2006/relationships/tags" Target="../tags/tag148.xml"/><Relationship Id="rId77" Type="http://schemas.openxmlformats.org/officeDocument/2006/relationships/tags" Target="../tags/tag156.xml"/><Relationship Id="rId8" Type="http://schemas.openxmlformats.org/officeDocument/2006/relationships/tags" Target="../tags/tag87.xml"/><Relationship Id="rId51" Type="http://schemas.openxmlformats.org/officeDocument/2006/relationships/tags" Target="../tags/tag130.xml"/><Relationship Id="rId72" Type="http://schemas.openxmlformats.org/officeDocument/2006/relationships/tags" Target="../tags/tag151.xml"/><Relationship Id="rId80" Type="http://schemas.openxmlformats.org/officeDocument/2006/relationships/slideLayout" Target="../slideLayouts/slideLayout7.xml"/><Relationship Id="rId3" Type="http://schemas.openxmlformats.org/officeDocument/2006/relationships/tags" Target="../tags/tag82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46" Type="http://schemas.openxmlformats.org/officeDocument/2006/relationships/tags" Target="../tags/tag125.xml"/><Relationship Id="rId59" Type="http://schemas.openxmlformats.org/officeDocument/2006/relationships/tags" Target="../tags/tag138.xml"/><Relationship Id="rId67" Type="http://schemas.openxmlformats.org/officeDocument/2006/relationships/tags" Target="../tags/tag146.xml"/><Relationship Id="rId20" Type="http://schemas.openxmlformats.org/officeDocument/2006/relationships/tags" Target="../tags/tag99.xml"/><Relationship Id="rId41" Type="http://schemas.openxmlformats.org/officeDocument/2006/relationships/tags" Target="../tags/tag120.xml"/><Relationship Id="rId54" Type="http://schemas.openxmlformats.org/officeDocument/2006/relationships/tags" Target="../tags/tag133.xml"/><Relationship Id="rId62" Type="http://schemas.openxmlformats.org/officeDocument/2006/relationships/tags" Target="../tags/tag141.xml"/><Relationship Id="rId70" Type="http://schemas.openxmlformats.org/officeDocument/2006/relationships/tags" Target="../tags/tag149.xml"/><Relationship Id="rId75" Type="http://schemas.openxmlformats.org/officeDocument/2006/relationships/tags" Target="../tags/tag154.xml"/><Relationship Id="rId83" Type="http://schemas.openxmlformats.org/officeDocument/2006/relationships/package" Target="../embeddings/Microsoft_Word_Document1.docx"/><Relationship Id="rId1" Type="http://schemas.openxmlformats.org/officeDocument/2006/relationships/vmlDrawing" Target="../drawings/vmlDrawing3.vml"/><Relationship Id="rId6" Type="http://schemas.openxmlformats.org/officeDocument/2006/relationships/tags" Target="../tags/tag85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49" Type="http://schemas.openxmlformats.org/officeDocument/2006/relationships/tags" Target="../tags/tag128.xml"/><Relationship Id="rId57" Type="http://schemas.openxmlformats.org/officeDocument/2006/relationships/tags" Target="../tags/tag136.xml"/><Relationship Id="rId10" Type="http://schemas.openxmlformats.org/officeDocument/2006/relationships/tags" Target="../tags/tag89.xml"/><Relationship Id="rId31" Type="http://schemas.openxmlformats.org/officeDocument/2006/relationships/tags" Target="../tags/tag110.xml"/><Relationship Id="rId44" Type="http://schemas.openxmlformats.org/officeDocument/2006/relationships/tags" Target="../tags/tag123.xml"/><Relationship Id="rId52" Type="http://schemas.openxmlformats.org/officeDocument/2006/relationships/tags" Target="../tags/tag131.xml"/><Relationship Id="rId60" Type="http://schemas.openxmlformats.org/officeDocument/2006/relationships/tags" Target="../tags/tag139.xml"/><Relationship Id="rId65" Type="http://schemas.openxmlformats.org/officeDocument/2006/relationships/tags" Target="../tags/tag144.xml"/><Relationship Id="rId73" Type="http://schemas.openxmlformats.org/officeDocument/2006/relationships/tags" Target="../tags/tag152.xml"/><Relationship Id="rId78" Type="http://schemas.openxmlformats.org/officeDocument/2006/relationships/tags" Target="../tags/tag157.xml"/><Relationship Id="rId81" Type="http://schemas.openxmlformats.org/officeDocument/2006/relationships/oleObject" Target="../embeddings/oleObject3.bin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9" Type="http://schemas.openxmlformats.org/officeDocument/2006/relationships/tags" Target="../tags/tag118.xml"/><Relationship Id="rId34" Type="http://schemas.openxmlformats.org/officeDocument/2006/relationships/tags" Target="../tags/tag113.xml"/><Relationship Id="rId50" Type="http://schemas.openxmlformats.org/officeDocument/2006/relationships/tags" Target="../tags/tag129.xml"/><Relationship Id="rId55" Type="http://schemas.openxmlformats.org/officeDocument/2006/relationships/tags" Target="../tags/tag134.xml"/><Relationship Id="rId76" Type="http://schemas.openxmlformats.org/officeDocument/2006/relationships/tags" Target="../tags/tag155.xml"/><Relationship Id="rId7" Type="http://schemas.openxmlformats.org/officeDocument/2006/relationships/tags" Target="../tags/tag86.xml"/><Relationship Id="rId71" Type="http://schemas.openxmlformats.org/officeDocument/2006/relationships/tags" Target="../tags/tag150.xml"/><Relationship Id="rId2" Type="http://schemas.openxmlformats.org/officeDocument/2006/relationships/tags" Target="../tags/tag81.xml"/><Relationship Id="rId29" Type="http://schemas.openxmlformats.org/officeDocument/2006/relationships/tags" Target="../tags/tag108.xml"/><Relationship Id="rId24" Type="http://schemas.openxmlformats.org/officeDocument/2006/relationships/tags" Target="../tags/tag103.xml"/><Relationship Id="rId40" Type="http://schemas.openxmlformats.org/officeDocument/2006/relationships/tags" Target="../tags/tag119.xml"/><Relationship Id="rId45" Type="http://schemas.openxmlformats.org/officeDocument/2006/relationships/tags" Target="../tags/tag124.xml"/><Relationship Id="rId66" Type="http://schemas.openxmlformats.org/officeDocument/2006/relationships/tags" Target="../tags/tag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对象 62" hidden="1">
            <a:extLst>
              <a:ext uri="{FF2B5EF4-FFF2-40B4-BE49-F238E27FC236}">
                <a16:creationId xmlns:a16="http://schemas.microsoft.com/office/drawing/2014/main" id="{C7A6053A-B555-50E6-813A-11BE30ED8C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3036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think-cell 幻灯片" r:id="rId81" imgW="532" imgH="530" progId="TCLayout.ActiveDocument.1">
                  <p:embed/>
                </p:oleObj>
              </mc:Choice>
              <mc:Fallback>
                <p:oleObj name="think-cell 幻灯片" r:id="rId81" imgW="532" imgH="53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85566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B5749AC-F04D-4558-9D50-68D9D738B19B}" type="datetime'''''''''1'''''''''''''''''">
              <a:rPr lang="zh-CN" altLang="en-US" sz="1400" smtClean="0">
                <a:effectLst/>
                <a:ea typeface="等线" panose="02010600030101010101" pitchFamily="2" charset="-122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48" name="文本占位符 2">
            <a:extLst>
              <a:ext uri="{FF2B5EF4-FFF2-40B4-BE49-F238E27FC236}">
                <a16:creationId xmlns:a16="http://schemas.microsoft.com/office/drawing/2014/main" id="{E8473AC8-FF06-824E-CB24-B8113463FAFD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120173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1D52453-4507-4A06-822D-AF311C24F685}" type="datetime'''''''''''''''''''''''''''2'''''''''''''''''''''''''''">
              <a:rPr lang="zh-CN" altLang="en-US" sz="1400" smtClean="0">
                <a:ea typeface="等线" panose="02010600030101010101" pitchFamily="2" charset="-122"/>
              </a:rPr>
              <a:pPr/>
              <a:t>2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49" name="文本占位符 2">
            <a:extLst>
              <a:ext uri="{FF2B5EF4-FFF2-40B4-BE49-F238E27FC236}">
                <a16:creationId xmlns:a16="http://schemas.microsoft.com/office/drawing/2014/main" id="{F4A100FD-AA86-D244-710F-35D5D3E0D88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54781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DBBBA29-36C0-4122-A647-9177CB3D5653}" type="datetime'''''''''''3'''''''''''''''''''''''''''''">
              <a:rPr lang="zh-CN" altLang="en-US" sz="1400" smtClean="0">
                <a:ea typeface="等线" panose="02010600030101010101" pitchFamily="2" charset="-122"/>
              </a:rPr>
              <a:pPr/>
              <a:t>3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0" name="文本占位符 2">
            <a:extLst>
              <a:ext uri="{FF2B5EF4-FFF2-40B4-BE49-F238E27FC236}">
                <a16:creationId xmlns:a16="http://schemas.microsoft.com/office/drawing/2014/main" id="{3A2B8411-6D03-DCC8-E7B4-540B7B00F8A2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893888" y="1390650"/>
            <a:ext cx="344488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012D54B-9E65-4E20-9611-A33A4D2AF266}" type="datetime'''''''''''''''''4'''''''''''''''''''''''''''''">
              <a:rPr lang="zh-CN" altLang="en-US" sz="1400" smtClean="0">
                <a:ea typeface="等线" panose="02010600030101010101" pitchFamily="2" charset="-122"/>
              </a:rPr>
              <a:pPr/>
              <a:t>4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1" name="文本占位符 2">
            <a:extLst>
              <a:ext uri="{FF2B5EF4-FFF2-40B4-BE49-F238E27FC236}">
                <a16:creationId xmlns:a16="http://schemas.microsoft.com/office/drawing/2014/main" id="{A8C3FCBB-2365-74DD-24B6-954E659743DC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23837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ABC9F78-F25D-420B-9E89-78D8ACB9CB40}" type="datetime'''''''''''''''''''''''''5'''''">
              <a:rPr lang="zh-CN" altLang="en-US" sz="1400" smtClean="0">
                <a:ea typeface="等线" panose="02010600030101010101" pitchFamily="2" charset="-122"/>
              </a:rPr>
              <a:pPr/>
              <a:t>5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2" name="文本占位符 2">
            <a:extLst>
              <a:ext uri="{FF2B5EF4-FFF2-40B4-BE49-F238E27FC236}">
                <a16:creationId xmlns:a16="http://schemas.microsoft.com/office/drawing/2014/main" id="{D8F5AE8D-7180-F893-9A2F-5E931739820D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258445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7A50914-48FE-46F8-991D-357C97456FDD}" type="datetime'''''''''6'''''''''''''''''''''''''">
              <a:rPr lang="zh-CN" altLang="en-US" sz="1400" smtClean="0">
                <a:ea typeface="等线" panose="02010600030101010101" pitchFamily="2" charset="-122"/>
              </a:rPr>
              <a:pPr/>
              <a:t>6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3" name="文本占位符 2">
            <a:extLst>
              <a:ext uri="{FF2B5EF4-FFF2-40B4-BE49-F238E27FC236}">
                <a16:creationId xmlns:a16="http://schemas.microsoft.com/office/drawing/2014/main" id="{10A8AA3C-F419-9213-4B66-0E9C6418676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93052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A171754-041E-4B2B-AF18-CE930489FE93}" type="datetime'7'''''''''''''''''''''''''''''''''">
              <a:rPr lang="zh-CN" altLang="en-US" sz="1400" smtClean="0">
                <a:ea typeface="等线" panose="02010600030101010101" pitchFamily="2" charset="-122"/>
              </a:rPr>
              <a:pPr/>
              <a:t>7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4" name="文本占位符 2">
            <a:extLst>
              <a:ext uri="{FF2B5EF4-FFF2-40B4-BE49-F238E27FC236}">
                <a16:creationId xmlns:a16="http://schemas.microsoft.com/office/drawing/2014/main" id="{4447683A-8553-0380-729F-3CA9EDA1E9DF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27660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0811DC6-E28D-4CF8-BA8C-450684824EA2}" type="datetime'''''''''''''''8'''''''''''''''''''''''''''''''''''''''''''">
              <a:rPr lang="zh-CN" altLang="en-US" sz="1400" smtClean="0">
                <a:ea typeface="等线" panose="02010600030101010101" pitchFamily="2" charset="-122"/>
              </a:rPr>
              <a:pPr/>
              <a:t>8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5" name="文本占位符 2">
            <a:extLst>
              <a:ext uri="{FF2B5EF4-FFF2-40B4-BE49-F238E27FC236}">
                <a16:creationId xmlns:a16="http://schemas.microsoft.com/office/drawing/2014/main" id="{DF61B5DD-F1AE-EF89-5D71-DAF193BF40CE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62267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0C6F5D-BD5D-4878-80F2-6EF9748AA058}" type="datetime'''''9'''''''''''">
              <a:rPr lang="zh-CN" altLang="en-US" sz="1400" smtClean="0">
                <a:ea typeface="等线" panose="02010600030101010101" pitchFamily="2" charset="-122"/>
              </a:rPr>
              <a:pPr/>
              <a:t>9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6" name="文本占位符 2">
            <a:extLst>
              <a:ext uri="{FF2B5EF4-FFF2-40B4-BE49-F238E27FC236}">
                <a16:creationId xmlns:a16="http://schemas.microsoft.com/office/drawing/2014/main" id="{22D08862-7CCA-6DE4-27BD-E010AA77D395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96875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B8CBBC2-8251-476C-BFE6-28F4F49EBBBF}" type="datetime'''''''''''''''''''''''10'''''''''''">
              <a:rPr lang="zh-CN" altLang="en-US" sz="1400" smtClean="0">
                <a:ea typeface="等线" panose="02010600030101010101" pitchFamily="2" charset="-122"/>
              </a:rPr>
              <a:pPr/>
              <a:t>10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7" name="文本占位符 2">
            <a:extLst>
              <a:ext uri="{FF2B5EF4-FFF2-40B4-BE49-F238E27FC236}">
                <a16:creationId xmlns:a16="http://schemas.microsoft.com/office/drawing/2014/main" id="{D2065582-F476-B514-0B9B-3D2840DF8C0A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431482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3B94ABC-2F51-42F8-A590-A6918EE21255}" type="datetime'1''''''''1'''''''''''''''''''''''''''''''''''''''''''">
              <a:rPr lang="zh-CN" altLang="en-US" sz="1400" smtClean="0">
                <a:ea typeface="等线" panose="02010600030101010101" pitchFamily="2" charset="-122"/>
              </a:rPr>
              <a:pPr/>
              <a:t>11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8" name="文本占位符 2">
            <a:extLst>
              <a:ext uri="{FF2B5EF4-FFF2-40B4-BE49-F238E27FC236}">
                <a16:creationId xmlns:a16="http://schemas.microsoft.com/office/drawing/2014/main" id="{75038147-1903-BBE4-C49F-B0AB0C84B1BF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660900" y="1390650"/>
            <a:ext cx="344488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A2AF4CE-6A2A-41CC-8876-F480F75430F4}" type="datetime'1''2'''''''''''''''''''''''''''''''''''''''''''''''''''''''''">
              <a:rPr lang="zh-CN" altLang="en-US" sz="1400" smtClean="0">
                <a:ea typeface="等线" panose="02010600030101010101" pitchFamily="2" charset="-122"/>
              </a:rPr>
              <a:pPr/>
              <a:t>12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59" name="文本占位符 2">
            <a:extLst>
              <a:ext uri="{FF2B5EF4-FFF2-40B4-BE49-F238E27FC236}">
                <a16:creationId xmlns:a16="http://schemas.microsoft.com/office/drawing/2014/main" id="{CFE1EB0D-BC1D-A94B-A86D-56F762744116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00538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7B5860F-81A1-44B9-9E22-4AD1D277C063}" type="datetime'''''''''''1''''3'''''''''''''''''''''''''''''">
              <a:rPr lang="zh-CN" altLang="en-US" sz="1400" smtClean="0">
                <a:ea typeface="等线" panose="02010600030101010101" pitchFamily="2" charset="-122"/>
              </a:rPr>
              <a:pPr/>
              <a:t>13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60" name="文本占位符 2">
            <a:extLst>
              <a:ext uri="{FF2B5EF4-FFF2-40B4-BE49-F238E27FC236}">
                <a16:creationId xmlns:a16="http://schemas.microsoft.com/office/drawing/2014/main" id="{0BEE50F2-AA17-F78E-7CF7-1796BE9B49A8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35146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61430DE-03C7-42CC-9427-AAC1AB235DE0}" type="datetime'''''''''''''''''''''''''''''14'''''''''''''">
              <a:rPr lang="zh-CN" altLang="en-US" sz="1400" smtClean="0">
                <a:ea typeface="等线" panose="02010600030101010101" pitchFamily="2" charset="-122"/>
              </a:rPr>
              <a:pPr/>
              <a:t>14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61" name="文本占位符 2">
            <a:extLst>
              <a:ext uri="{FF2B5EF4-FFF2-40B4-BE49-F238E27FC236}">
                <a16:creationId xmlns:a16="http://schemas.microsoft.com/office/drawing/2014/main" id="{BB34B5C3-022C-840A-EEA7-3C41DD72AA7F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569753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5869575-2B35-42F2-9BE9-289BD537FDC4}" type="datetime'''''''1''''''''5'''''''''''">
              <a:rPr lang="zh-CN" altLang="en-US" sz="1400" smtClean="0">
                <a:ea typeface="等线" panose="02010600030101010101" pitchFamily="2" charset="-122"/>
              </a:rPr>
              <a:pPr/>
              <a:t>15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cxnSp>
        <p:nvCxnSpPr>
          <p:cNvPr id="534" name="直接连接符 533">
            <a:extLst>
              <a:ext uri="{FF2B5EF4-FFF2-40B4-BE49-F238E27FC236}">
                <a16:creationId xmlns:a16="http://schemas.microsoft.com/office/drawing/2014/main" id="{58E16A09-D7C6-ADA0-0B77-337F10794A2F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189388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E4E84DCF-B14A-DEF3-7B00-41537BBA85BA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6043613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接连接符 534">
            <a:extLst>
              <a:ext uri="{FF2B5EF4-FFF2-40B4-BE49-F238E27FC236}">
                <a16:creationId xmlns:a16="http://schemas.microsoft.com/office/drawing/2014/main" id="{CC5CC0A9-1E8E-FD97-B7D3-A0E3AAFEF1BA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431482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8525D073-9C67-8B7E-068D-15835320853F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855663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3B31C108-E87C-B866-1167-8CE3288141BA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117475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直接连接符 540">
            <a:extLst>
              <a:ext uri="{FF2B5EF4-FFF2-40B4-BE49-F238E27FC236}">
                <a16:creationId xmlns:a16="http://schemas.microsoft.com/office/drawing/2014/main" id="{FB9AB908-6307-5430-F59B-47E720F5CC98}"/>
              </a:ext>
            </a:extLst>
          </p:cNvPr>
          <p:cNvCxnSpPr/>
          <p:nvPr>
            <p:custDataLst>
              <p:tags r:id="rId23"/>
            </p:custDataLst>
          </p:nvPr>
        </p:nvCxnSpPr>
        <p:spPr bwMode="auto">
          <a:xfrm>
            <a:off x="327660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接连接符 538">
            <a:extLst>
              <a:ext uri="{FF2B5EF4-FFF2-40B4-BE49-F238E27FC236}">
                <a16:creationId xmlns:a16="http://schemas.microsoft.com/office/drawing/2014/main" id="{17893681-68EC-33B0-9377-9706CCECA8DD}"/>
              </a:ext>
            </a:extLst>
          </p:cNvPr>
          <p:cNvCxnSpPr/>
          <p:nvPr>
            <p:custDataLst>
              <p:tags r:id="rId24"/>
            </p:custDataLst>
          </p:nvPr>
        </p:nvCxnSpPr>
        <p:spPr bwMode="auto">
          <a:xfrm>
            <a:off x="258445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接连接符 546">
            <a:extLst>
              <a:ext uri="{FF2B5EF4-FFF2-40B4-BE49-F238E27FC236}">
                <a16:creationId xmlns:a16="http://schemas.microsoft.com/office/drawing/2014/main" id="{6A2026F8-D50D-CEF9-0E22-7FF82A239DC4}"/>
              </a:ext>
            </a:extLst>
          </p:cNvPr>
          <p:cNvCxnSpPr/>
          <p:nvPr>
            <p:custDataLst>
              <p:tags r:id="rId25"/>
            </p:custDataLst>
          </p:nvPr>
        </p:nvCxnSpPr>
        <p:spPr bwMode="auto">
          <a:xfrm>
            <a:off x="569753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接连接符 542">
            <a:extLst>
              <a:ext uri="{FF2B5EF4-FFF2-40B4-BE49-F238E27FC236}">
                <a16:creationId xmlns:a16="http://schemas.microsoft.com/office/drawing/2014/main" id="{E0691FBD-30CE-4CBF-91C5-AAABC1EC0F67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396875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直接连接符 537">
            <a:extLst>
              <a:ext uri="{FF2B5EF4-FFF2-40B4-BE49-F238E27FC236}">
                <a16:creationId xmlns:a16="http://schemas.microsoft.com/office/drawing/2014/main" id="{234E37AA-ED89-F0C3-7F31-A5AD6DD814ED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223837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接连接符 541">
            <a:extLst>
              <a:ext uri="{FF2B5EF4-FFF2-40B4-BE49-F238E27FC236}">
                <a16:creationId xmlns:a16="http://schemas.microsoft.com/office/drawing/2014/main" id="{A6C6E7EC-393D-8F36-2538-822E9B9EDDFF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362267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直接连接符 539">
            <a:extLst>
              <a:ext uri="{FF2B5EF4-FFF2-40B4-BE49-F238E27FC236}">
                <a16:creationId xmlns:a16="http://schemas.microsoft.com/office/drawing/2014/main" id="{AB90776A-F301-809E-314B-B7CAE7344FD9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293052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接连接符 535">
            <a:extLst>
              <a:ext uri="{FF2B5EF4-FFF2-40B4-BE49-F238E27FC236}">
                <a16:creationId xmlns:a16="http://schemas.microsoft.com/office/drawing/2014/main" id="{ACD389C4-558E-3E41-23BA-1E7212528EEF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120173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接连接符 536">
            <a:extLst>
              <a:ext uri="{FF2B5EF4-FFF2-40B4-BE49-F238E27FC236}">
                <a16:creationId xmlns:a16="http://schemas.microsoft.com/office/drawing/2014/main" id="{DBFD1A8C-6090-054B-3498-DC442013C558}"/>
              </a:ext>
            </a:extLst>
          </p:cNvPr>
          <p:cNvCxnSpPr/>
          <p:nvPr>
            <p:custDataLst>
              <p:tags r:id="rId31"/>
            </p:custDataLst>
          </p:nvPr>
        </p:nvCxnSpPr>
        <p:spPr bwMode="auto">
          <a:xfrm>
            <a:off x="1547813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直接连接符 543">
            <a:extLst>
              <a:ext uri="{FF2B5EF4-FFF2-40B4-BE49-F238E27FC236}">
                <a16:creationId xmlns:a16="http://schemas.microsoft.com/office/drawing/2014/main" id="{8EDACBEE-A08E-405A-5FDD-461A5015C157}"/>
              </a:ext>
            </a:extLst>
          </p:cNvPr>
          <p:cNvCxnSpPr/>
          <p:nvPr>
            <p:custDataLst>
              <p:tags r:id="rId32"/>
            </p:custDataLst>
          </p:nvPr>
        </p:nvCxnSpPr>
        <p:spPr bwMode="auto">
          <a:xfrm>
            <a:off x="466090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接连接符 544">
            <a:extLst>
              <a:ext uri="{FF2B5EF4-FFF2-40B4-BE49-F238E27FC236}">
                <a16:creationId xmlns:a16="http://schemas.microsoft.com/office/drawing/2014/main" id="{C3A861B8-7232-0F22-9309-7B5CB30311F7}"/>
              </a:ext>
            </a:extLst>
          </p:cNvPr>
          <p:cNvCxnSpPr/>
          <p:nvPr>
            <p:custDataLst>
              <p:tags r:id="rId33"/>
            </p:custDataLst>
          </p:nvPr>
        </p:nvCxnSpPr>
        <p:spPr bwMode="auto">
          <a:xfrm>
            <a:off x="500538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接连接符 545">
            <a:extLst>
              <a:ext uri="{FF2B5EF4-FFF2-40B4-BE49-F238E27FC236}">
                <a16:creationId xmlns:a16="http://schemas.microsoft.com/office/drawing/2014/main" id="{2E7FFC54-D1CE-3F6A-ED0A-96641CC47397}"/>
              </a:ext>
            </a:extLst>
          </p:cNvPr>
          <p:cNvCxnSpPr/>
          <p:nvPr>
            <p:custDataLst>
              <p:tags r:id="rId34"/>
            </p:custDataLst>
          </p:nvPr>
        </p:nvCxnSpPr>
        <p:spPr bwMode="auto">
          <a:xfrm>
            <a:off x="5351463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03BD0E21-B0C3-60B5-83A5-CC0132662360}"/>
              </a:ext>
            </a:extLst>
          </p:cNvPr>
          <p:cNvCxnSpPr/>
          <p:nvPr>
            <p:custDataLst>
              <p:tags r:id="rId35"/>
            </p:custDataLst>
          </p:nvPr>
        </p:nvCxnSpPr>
        <p:spPr bwMode="auto">
          <a:xfrm>
            <a:off x="117475" y="4948238"/>
            <a:ext cx="5926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7F45AFAA-9310-BFFA-ADE7-415FF32F1DE1}"/>
              </a:ext>
            </a:extLst>
          </p:cNvPr>
          <p:cNvCxnSpPr/>
          <p:nvPr>
            <p:custDataLst>
              <p:tags r:id="rId36"/>
            </p:custDataLst>
          </p:nvPr>
        </p:nvCxnSpPr>
        <p:spPr bwMode="auto">
          <a:xfrm>
            <a:off x="117475" y="1630363"/>
            <a:ext cx="5926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矩形 161">
            <a:extLst>
              <a:ext uri="{FF2B5EF4-FFF2-40B4-BE49-F238E27FC236}">
                <a16:creationId xmlns:a16="http://schemas.microsoft.com/office/drawing/2014/main" id="{0B111DCD-40E2-B4D5-2B61-4F38971B179D}"/>
              </a:ext>
            </a:extLst>
          </p:cNvPr>
          <p:cNvSpPr/>
          <p:nvPr>
            <p:custDataLst>
              <p:tags r:id="rId37"/>
            </p:custDataLst>
          </p:nvPr>
        </p:nvSpPr>
        <p:spPr bwMode="gray">
          <a:xfrm>
            <a:off x="860425" y="1693863"/>
            <a:ext cx="34131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7" name="矩形 516">
            <a:extLst>
              <a:ext uri="{FF2B5EF4-FFF2-40B4-BE49-F238E27FC236}">
                <a16:creationId xmlns:a16="http://schemas.microsoft.com/office/drawing/2014/main" id="{51EE76DE-B6C3-1583-1FE7-4D5CC2446EAA}"/>
              </a:ext>
            </a:extLst>
          </p:cNvPr>
          <p:cNvSpPr/>
          <p:nvPr>
            <p:custDataLst>
              <p:tags r:id="rId38"/>
            </p:custDataLst>
          </p:nvPr>
        </p:nvSpPr>
        <p:spPr bwMode="gray">
          <a:xfrm>
            <a:off x="860425" y="2795588"/>
            <a:ext cx="207010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5" name="矩形 524">
            <a:extLst>
              <a:ext uri="{FF2B5EF4-FFF2-40B4-BE49-F238E27FC236}">
                <a16:creationId xmlns:a16="http://schemas.microsoft.com/office/drawing/2014/main" id="{3054AFFC-4C34-E87C-1B0D-61190597A3BF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860425" y="4337050"/>
            <a:ext cx="4491038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2" name="矩形 521">
            <a:extLst>
              <a:ext uri="{FF2B5EF4-FFF2-40B4-BE49-F238E27FC236}">
                <a16:creationId xmlns:a16="http://schemas.microsoft.com/office/drawing/2014/main" id="{718B6B11-7801-707E-2629-60AEC47C72EA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860425" y="3676650"/>
            <a:ext cx="345440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7" name="矩形 526">
            <a:extLst>
              <a:ext uri="{FF2B5EF4-FFF2-40B4-BE49-F238E27FC236}">
                <a16:creationId xmlns:a16="http://schemas.microsoft.com/office/drawing/2014/main" id="{E20CE36A-CB2B-B4A2-31A7-A8EAD6B94814}"/>
              </a:ext>
            </a:extLst>
          </p:cNvPr>
          <p:cNvSpPr/>
          <p:nvPr>
            <p:custDataLst>
              <p:tags r:id="rId41"/>
            </p:custDataLst>
          </p:nvPr>
        </p:nvSpPr>
        <p:spPr bwMode="gray">
          <a:xfrm>
            <a:off x="860425" y="4778375"/>
            <a:ext cx="51784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4" name="矩形 513">
            <a:extLst>
              <a:ext uri="{FF2B5EF4-FFF2-40B4-BE49-F238E27FC236}">
                <a16:creationId xmlns:a16="http://schemas.microsoft.com/office/drawing/2014/main" id="{E89D3EA9-7CC5-67FD-3E58-47F15F6AC2B6}"/>
              </a:ext>
            </a:extLst>
          </p:cNvPr>
          <p:cNvSpPr/>
          <p:nvPr>
            <p:custDataLst>
              <p:tags r:id="rId42"/>
            </p:custDataLst>
          </p:nvPr>
        </p:nvSpPr>
        <p:spPr bwMode="gray">
          <a:xfrm>
            <a:off x="860426" y="2135188"/>
            <a:ext cx="103346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>
            <a:extLst>
              <a:ext uri="{FF2B5EF4-FFF2-40B4-BE49-F238E27FC236}">
                <a16:creationId xmlns:a16="http://schemas.microsoft.com/office/drawing/2014/main" id="{629E4DD8-D281-E585-C32C-915C0E6D77A4}"/>
              </a:ext>
            </a:extLst>
          </p:cNvPr>
          <p:cNvSpPr/>
          <p:nvPr>
            <p:custDataLst>
              <p:tags r:id="rId43"/>
            </p:custDataLst>
          </p:nvPr>
        </p:nvSpPr>
        <p:spPr bwMode="gray">
          <a:xfrm>
            <a:off x="860425" y="1914525"/>
            <a:ext cx="687388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0" name="矩形 519">
            <a:extLst>
              <a:ext uri="{FF2B5EF4-FFF2-40B4-BE49-F238E27FC236}">
                <a16:creationId xmlns:a16="http://schemas.microsoft.com/office/drawing/2014/main" id="{7AAA96D8-26F9-8744-2F82-3B0E17A7CF99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860425" y="3455988"/>
            <a:ext cx="31083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5" name="矩形 514">
            <a:extLst>
              <a:ext uri="{FF2B5EF4-FFF2-40B4-BE49-F238E27FC236}">
                <a16:creationId xmlns:a16="http://schemas.microsoft.com/office/drawing/2014/main" id="{E803C796-BA31-0B48-FB04-9927A7A52C1C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860425" y="2355850"/>
            <a:ext cx="137795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6" name="矩形 525">
            <a:extLst>
              <a:ext uri="{FF2B5EF4-FFF2-40B4-BE49-F238E27FC236}">
                <a16:creationId xmlns:a16="http://schemas.microsoft.com/office/drawing/2014/main" id="{97FF0D49-485D-2A7D-F9D6-C7521F79C72A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860425" y="4557713"/>
            <a:ext cx="483711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8" name="矩形 517">
            <a:extLst>
              <a:ext uri="{FF2B5EF4-FFF2-40B4-BE49-F238E27FC236}">
                <a16:creationId xmlns:a16="http://schemas.microsoft.com/office/drawing/2014/main" id="{7E4DE95F-DDF5-5085-5DC6-24A3505BF7D9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860425" y="3016250"/>
            <a:ext cx="241617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9" name="矩形 518">
            <a:extLst>
              <a:ext uri="{FF2B5EF4-FFF2-40B4-BE49-F238E27FC236}">
                <a16:creationId xmlns:a16="http://schemas.microsoft.com/office/drawing/2014/main" id="{24D34457-07E5-7E60-9CA2-1F34723E1FD4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860425" y="3236913"/>
            <a:ext cx="276225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6" name="矩形 515">
            <a:extLst>
              <a:ext uri="{FF2B5EF4-FFF2-40B4-BE49-F238E27FC236}">
                <a16:creationId xmlns:a16="http://schemas.microsoft.com/office/drawing/2014/main" id="{AE156003-6C37-3BE2-AEB8-C8DF8DA66DB2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860425" y="2574925"/>
            <a:ext cx="17240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4" name="矩形 523">
            <a:extLst>
              <a:ext uri="{FF2B5EF4-FFF2-40B4-BE49-F238E27FC236}">
                <a16:creationId xmlns:a16="http://schemas.microsoft.com/office/drawing/2014/main" id="{505D604C-475C-1D20-0346-EC1DE4AA0B99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860425" y="4116388"/>
            <a:ext cx="414496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3" name="矩形 522">
            <a:extLst>
              <a:ext uri="{FF2B5EF4-FFF2-40B4-BE49-F238E27FC236}">
                <a16:creationId xmlns:a16="http://schemas.microsoft.com/office/drawing/2014/main" id="{9AE25E49-0032-1BA3-18DB-64B3142C5F83}"/>
              </a:ext>
            </a:extLst>
          </p:cNvPr>
          <p:cNvSpPr/>
          <p:nvPr>
            <p:custDataLst>
              <p:tags r:id="rId51"/>
            </p:custDataLst>
          </p:nvPr>
        </p:nvSpPr>
        <p:spPr bwMode="gray">
          <a:xfrm>
            <a:off x="860425" y="3897313"/>
            <a:ext cx="380047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8" name="等腰三角形 557">
            <a:extLst>
              <a:ext uri="{FF2B5EF4-FFF2-40B4-BE49-F238E27FC236}">
                <a16:creationId xmlns:a16="http://schemas.microsoft.com/office/drawing/2014/main" id="{A56D444F-ABD0-44DC-EBC3-DE10E278F4E1}"/>
              </a:ext>
            </a:extLst>
          </p:cNvPr>
          <p:cNvSpPr/>
          <p:nvPr>
            <p:custDataLst>
              <p:tags r:id="rId52"/>
            </p:custDataLst>
          </p:nvPr>
        </p:nvSpPr>
        <p:spPr bwMode="gray">
          <a:xfrm>
            <a:off x="3911600" y="34385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6" name="等腰三角形 555">
            <a:extLst>
              <a:ext uri="{FF2B5EF4-FFF2-40B4-BE49-F238E27FC236}">
                <a16:creationId xmlns:a16="http://schemas.microsoft.com/office/drawing/2014/main" id="{A0953E10-4E00-A0A7-34E4-0445FC18D159}"/>
              </a:ext>
            </a:extLst>
          </p:cNvPr>
          <p:cNvSpPr/>
          <p:nvPr>
            <p:custDataLst>
              <p:tags r:id="rId53"/>
            </p:custDataLst>
          </p:nvPr>
        </p:nvSpPr>
        <p:spPr bwMode="gray">
          <a:xfrm>
            <a:off x="2527300" y="2557463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4" name="等腰三角形 163">
            <a:extLst>
              <a:ext uri="{FF2B5EF4-FFF2-40B4-BE49-F238E27FC236}">
                <a16:creationId xmlns:a16="http://schemas.microsoft.com/office/drawing/2014/main" id="{2E7EE831-7CE2-A75D-5081-6F72CDFC5FE6}"/>
              </a:ext>
            </a:extLst>
          </p:cNvPr>
          <p:cNvSpPr/>
          <p:nvPr>
            <p:custDataLst>
              <p:tags r:id="rId54"/>
            </p:custDataLst>
          </p:nvPr>
        </p:nvSpPr>
        <p:spPr bwMode="gray">
          <a:xfrm>
            <a:off x="1836738" y="21177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7" name="等腰三角形 556">
            <a:extLst>
              <a:ext uri="{FF2B5EF4-FFF2-40B4-BE49-F238E27FC236}">
                <a16:creationId xmlns:a16="http://schemas.microsoft.com/office/drawing/2014/main" id="{A5D5CE71-1329-1BDD-2DB1-A9942A48C694}"/>
              </a:ext>
            </a:extLst>
          </p:cNvPr>
          <p:cNvSpPr/>
          <p:nvPr>
            <p:custDataLst>
              <p:tags r:id="rId55"/>
            </p:custDataLst>
          </p:nvPr>
        </p:nvSpPr>
        <p:spPr bwMode="gray">
          <a:xfrm>
            <a:off x="2873375" y="27781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5" name="椭圆 164">
            <a:extLst>
              <a:ext uri="{FF2B5EF4-FFF2-40B4-BE49-F238E27FC236}">
                <a16:creationId xmlns:a16="http://schemas.microsoft.com/office/drawing/2014/main" id="{4592A0CE-F286-48CE-A26B-C719EFAA06BF}"/>
              </a:ext>
            </a:extLst>
          </p:cNvPr>
          <p:cNvSpPr/>
          <p:nvPr>
            <p:custDataLst>
              <p:tags r:id="rId56"/>
            </p:custDataLst>
          </p:nvPr>
        </p:nvSpPr>
        <p:spPr bwMode="gray">
          <a:xfrm>
            <a:off x="1836738" y="23383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9" name="等腰三角形 558">
            <a:extLst>
              <a:ext uri="{FF2B5EF4-FFF2-40B4-BE49-F238E27FC236}">
                <a16:creationId xmlns:a16="http://schemas.microsoft.com/office/drawing/2014/main" id="{6B04FE17-EA98-A633-5E1C-7C9821D68443}"/>
              </a:ext>
            </a:extLst>
          </p:cNvPr>
          <p:cNvSpPr/>
          <p:nvPr>
            <p:custDataLst>
              <p:tags r:id="rId57"/>
            </p:custDataLst>
          </p:nvPr>
        </p:nvSpPr>
        <p:spPr bwMode="gray">
          <a:xfrm>
            <a:off x="4257675" y="3659188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0" name="等腰三角形 559">
            <a:extLst>
              <a:ext uri="{FF2B5EF4-FFF2-40B4-BE49-F238E27FC236}">
                <a16:creationId xmlns:a16="http://schemas.microsoft.com/office/drawing/2014/main" id="{1A0A61C3-2D34-BBF1-76D9-0D3FC31747CC}"/>
              </a:ext>
            </a:extLst>
          </p:cNvPr>
          <p:cNvSpPr/>
          <p:nvPr>
            <p:custDataLst>
              <p:tags r:id="rId58"/>
            </p:custDataLst>
          </p:nvPr>
        </p:nvSpPr>
        <p:spPr bwMode="gray">
          <a:xfrm>
            <a:off x="4948238" y="40989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1" name="椭圆 560">
            <a:extLst>
              <a:ext uri="{FF2B5EF4-FFF2-40B4-BE49-F238E27FC236}">
                <a16:creationId xmlns:a16="http://schemas.microsoft.com/office/drawing/2014/main" id="{BB534688-2E5C-5312-42A4-E542C94C441C}"/>
              </a:ext>
            </a:extLst>
          </p:cNvPr>
          <p:cNvSpPr/>
          <p:nvPr>
            <p:custDataLst>
              <p:tags r:id="rId59"/>
            </p:custDataLst>
          </p:nvPr>
        </p:nvSpPr>
        <p:spPr bwMode="gray">
          <a:xfrm>
            <a:off x="4948238" y="4540250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2" name="椭圆 561">
            <a:extLst>
              <a:ext uri="{FF2B5EF4-FFF2-40B4-BE49-F238E27FC236}">
                <a16:creationId xmlns:a16="http://schemas.microsoft.com/office/drawing/2014/main" id="{2F17E0C7-49C3-C903-DC8D-7B30AE2F5EF5}"/>
              </a:ext>
            </a:extLst>
          </p:cNvPr>
          <p:cNvSpPr/>
          <p:nvPr>
            <p:custDataLst>
              <p:tags r:id="rId60"/>
            </p:custDataLst>
          </p:nvPr>
        </p:nvSpPr>
        <p:spPr bwMode="gray">
          <a:xfrm>
            <a:off x="4257675" y="43195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3" name="椭圆 562">
            <a:extLst>
              <a:ext uri="{FF2B5EF4-FFF2-40B4-BE49-F238E27FC236}">
                <a16:creationId xmlns:a16="http://schemas.microsoft.com/office/drawing/2014/main" id="{61780CC2-88FC-93F6-3F56-D8B801E16ED5}"/>
              </a:ext>
            </a:extLst>
          </p:cNvPr>
          <p:cNvSpPr/>
          <p:nvPr>
            <p:custDataLst>
              <p:tags r:id="rId61"/>
            </p:custDataLst>
          </p:nvPr>
        </p:nvSpPr>
        <p:spPr bwMode="gray">
          <a:xfrm>
            <a:off x="3911600" y="3879850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5" name="椭圆 564">
            <a:extLst>
              <a:ext uri="{FF2B5EF4-FFF2-40B4-BE49-F238E27FC236}">
                <a16:creationId xmlns:a16="http://schemas.microsoft.com/office/drawing/2014/main" id="{611C962A-71CB-51FA-23A0-D99F08A6C94C}"/>
              </a:ext>
            </a:extLst>
          </p:cNvPr>
          <p:cNvSpPr/>
          <p:nvPr>
            <p:custDataLst>
              <p:tags r:id="rId62"/>
            </p:custDataLst>
          </p:nvPr>
        </p:nvSpPr>
        <p:spPr bwMode="gray">
          <a:xfrm>
            <a:off x="2527300" y="29987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1" name="椭圆 570">
            <a:extLst>
              <a:ext uri="{FF2B5EF4-FFF2-40B4-BE49-F238E27FC236}">
                <a16:creationId xmlns:a16="http://schemas.microsoft.com/office/drawing/2014/main" id="{7506C07B-5DF4-07E3-42CB-7D961B774599}"/>
              </a:ext>
            </a:extLst>
          </p:cNvPr>
          <p:cNvSpPr/>
          <p:nvPr>
            <p:custDataLst>
              <p:tags r:id="rId63"/>
            </p:custDataLst>
          </p:nvPr>
        </p:nvSpPr>
        <p:spPr bwMode="gray">
          <a:xfrm>
            <a:off x="2873375" y="3438525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占位符 2">
            <a:extLst>
              <a:ext uri="{FF2B5EF4-FFF2-40B4-BE49-F238E27FC236}">
                <a16:creationId xmlns:a16="http://schemas.microsoft.com/office/drawing/2014/main" id="{C1D2FE9F-6DB5-2F6B-1ABA-19E1005C64F6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188913" y="3633788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8216387-D216-4A7E-9F47-0DEAC040F1D5}" type="datetime'''''''1''''''0'''''''''''''">
              <a:rPr lang="zh-CN" altLang="en-US" sz="1400" smtClean="0">
                <a:solidFill>
                  <a:srgbClr val="C30C3E"/>
                </a:solidFill>
              </a:rPr>
              <a:pPr/>
              <a:t>10</a:t>
            </a:fld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sp>
        <p:nvSpPr>
          <p:cNvPr id="93" name="文本占位符 2">
            <a:extLst>
              <a:ext uri="{FF2B5EF4-FFF2-40B4-BE49-F238E27FC236}">
                <a16:creationId xmlns:a16="http://schemas.microsoft.com/office/drawing/2014/main" id="{A4A67E8E-5496-4711-2F5E-5C2E59072E2F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188912" y="3413125"/>
            <a:ext cx="16668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323F595-83E1-44A6-B3DB-8D3A585C26A8}" type="datetime'''''''''9'">
              <a:rPr lang="zh-CN" altLang="en-US" sz="1400" smtClean="0">
                <a:solidFill>
                  <a:srgbClr val="C30C3E"/>
                </a:solidFill>
              </a:rPr>
              <a:pPr/>
              <a:t>9</a:t>
            </a:fld>
            <a:r>
              <a:rPr lang="en-US" altLang="zh-CN" sz="1400" dirty="0">
                <a:solidFill>
                  <a:srgbClr val="C30C3E"/>
                </a:solidFill>
              </a:rPr>
              <a:t>*</a:t>
            </a:r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188913" y="1871663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BA3B9A0-E817-44A6-951E-458EF37B4878}" type="datetime'''''''''''''''''''''''''''''''''''''''2'''''''''''''''">
              <a:rPr lang="zh-CN" altLang="en-US" sz="1400" smtClean="0"/>
              <a:pPr/>
              <a:t>2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98" name="文本占位符 2">
            <a:extLst>
              <a:ext uri="{FF2B5EF4-FFF2-40B4-BE49-F238E27FC236}">
                <a16:creationId xmlns:a16="http://schemas.microsoft.com/office/drawing/2014/main" id="{9B0764E3-B685-E5FE-664B-196828ED0E3A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188913" y="4514850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DF09680-1342-458A-ABB5-CC59FFCDDBE7}" type="datetime'''''''''''14'''''''''''''''''''''''''''''''''''">
              <a:rPr lang="zh-CN" altLang="en-US" sz="1400" smtClean="0"/>
              <a:pPr/>
              <a:t>14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2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188913" y="1651000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EC656F0-1041-487A-9AEC-9A28EAAFA03F}" type="datetime'''''''''''''''''''''''''''''''''''''''''''''''''1'''''''''''''">
              <a:rPr lang="zh-CN" altLang="en-US" sz="1400" smtClean="0"/>
              <a:pPr/>
              <a:t>1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96" name="文本占位符 2">
            <a:extLst>
              <a:ext uri="{FF2B5EF4-FFF2-40B4-BE49-F238E27FC236}">
                <a16:creationId xmlns:a16="http://schemas.microsoft.com/office/drawing/2014/main" id="{817183B4-B475-46AE-82F5-84DF2DFFA184}"/>
              </a:ext>
            </a:extLst>
          </p:cNvPr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188913" y="4073525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5431D86-3A78-4CA7-BAC1-371EEE5AD750}" type="datetime'''''''''''''''''''1''''''''''''''''2'''''''''''''''''">
              <a:rPr lang="zh-CN" altLang="en-US" sz="1400" smtClean="0">
                <a:solidFill>
                  <a:srgbClr val="C30C3E"/>
                </a:solidFill>
              </a:rPr>
              <a:pPr/>
              <a:t>12</a:t>
            </a:fld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188913" y="1414463"/>
            <a:ext cx="59531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400" b="1" dirty="0">
                <a:ea typeface="等线" panose="02010600030101010101" pitchFamily="2" charset="-122"/>
              </a:rPr>
              <a:t>ID/year</a:t>
            </a:r>
            <a:endParaRPr lang="zh-CN" altLang="en-US" sz="1400" b="1" dirty="0">
              <a:ea typeface="等线" panose="02010600030101010101" pitchFamily="2" charset="-122"/>
            </a:endParaRPr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188913" y="2752725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A104630-F728-43BE-A004-89C43A0523A7}" type="datetime'''''''''''''''6'''''''''''''''''''">
              <a:rPr lang="zh-CN" altLang="en-US" sz="1400" smtClean="0">
                <a:solidFill>
                  <a:srgbClr val="C30C3E"/>
                </a:solidFill>
              </a:rPr>
              <a:pPr/>
              <a:t>6</a:t>
            </a:fld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sp>
        <p:nvSpPr>
          <p:cNvPr id="97" name="文本占位符 2">
            <a:extLst>
              <a:ext uri="{FF2B5EF4-FFF2-40B4-BE49-F238E27FC236}">
                <a16:creationId xmlns:a16="http://schemas.microsoft.com/office/drawing/2014/main" id="{7D90B903-92AF-773B-8996-0853BD3D6B86}"/>
              </a:ext>
            </a:extLst>
          </p:cNvPr>
          <p:cNvSpPr>
            <a:spLocks noGrp="1"/>
          </p:cNvSpPr>
          <p:nvPr>
            <p:custDataLst>
              <p:tags r:id="rId72"/>
            </p:custDataLst>
          </p:nvPr>
        </p:nvSpPr>
        <p:spPr bwMode="auto">
          <a:xfrm>
            <a:off x="188913" y="4294188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68F503F-A56E-4BC5-9B98-796373E7A50A}" type="datetime'1''''''''''''''''''''''''''''''3'''''''''''''''''''">
              <a:rPr lang="zh-CN" altLang="en-US" sz="1400" smtClean="0"/>
              <a:pPr/>
              <a:t>13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95" name="文本占位符 2">
            <a:extLst>
              <a:ext uri="{FF2B5EF4-FFF2-40B4-BE49-F238E27FC236}">
                <a16:creationId xmlns:a16="http://schemas.microsoft.com/office/drawing/2014/main" id="{BA6BC848-BDFF-961B-41EC-876F0F75C4C7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188913" y="3854450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47DBBDA-ABD1-41BF-B472-AC673EA5C6D4}" type="datetime'''1''''''''''''''''''''''''''''''''''''''''''''1'''''''">
              <a:rPr lang="zh-CN" altLang="en-US" sz="1400" smtClean="0"/>
              <a:pPr/>
              <a:t>11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64" name="文本占位符 2">
            <a:extLst>
              <a:ext uri="{FF2B5EF4-FFF2-40B4-BE49-F238E27FC236}">
                <a16:creationId xmlns:a16="http://schemas.microsoft.com/office/drawing/2014/main" id="{49D3A8D5-B31B-E8B0-F628-71E3979A7DEA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188913" y="2973388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4AD1ABA-D187-494D-95BC-8DD603CD806A}" type="datetime'''''''''''''''7'''''''''''">
              <a:rPr lang="zh-CN" altLang="en-US" sz="1400" smtClean="0"/>
              <a:pPr/>
              <a:t>7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100" name="文本占位符 2">
            <a:extLst>
              <a:ext uri="{FF2B5EF4-FFF2-40B4-BE49-F238E27FC236}">
                <a16:creationId xmlns:a16="http://schemas.microsoft.com/office/drawing/2014/main" id="{F6181E6C-AF4D-C47E-696C-97D2C7ADF3F1}"/>
              </a:ext>
            </a:extLst>
          </p:cNvPr>
          <p:cNvSpPr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188913" y="4735513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802B738-5F52-4704-B6DD-9E6F79514CED}" type="datetime'''''1''5'''''''''''''''''''">
              <a:rPr lang="zh-CN" altLang="en-US" sz="1400" smtClean="0"/>
              <a:pPr/>
              <a:t>15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82" name="文本占位符 2">
            <a:extLst>
              <a:ext uri="{FF2B5EF4-FFF2-40B4-BE49-F238E27FC236}">
                <a16:creationId xmlns:a16="http://schemas.microsoft.com/office/drawing/2014/main" id="{1807E021-5DD5-4EB5-6F0D-E7E14FE4B1C6}"/>
              </a:ext>
            </a:extLst>
          </p:cNvPr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188913" y="3194050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518AFC0-9358-4690-B471-F809F3433824}" type="datetime'''''''''''8'''''''''''''''''''''''''''''''''''''''''">
              <a:rPr lang="zh-CN" altLang="en-US" sz="1400" smtClean="0"/>
              <a:pPr/>
              <a:t>8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7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188913" y="2532063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2A1E8B7-CDCC-425F-85E7-296F50A9471B}" type="datetime'''''''''''''''5'''''''''''''''''''''''''''''''''''''">
              <a:rPr lang="zh-CN" altLang="en-US" sz="1400" smtClean="0">
                <a:solidFill>
                  <a:srgbClr val="C30C3E"/>
                </a:solidFill>
              </a:rPr>
              <a:pPr/>
              <a:t>5</a:t>
            </a:fld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188913" y="2312988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64C7105-0040-4BFC-9CC4-EE9B8829673A}" type="datetime'''''4'''''''''''''''''''''''''''''''''''''''">
              <a:rPr lang="zh-CN" altLang="en-US" sz="1400" smtClean="0"/>
              <a:pPr/>
              <a:t>4</a:t>
            </a:fld>
            <a:endParaRPr lang="zh-CN" altLang="en-US" sz="1400" dirty="0">
              <a:ea typeface="等线" panose="02010600030101010101" pitchFamily="2" charset="-122"/>
            </a:endParaRPr>
          </a:p>
        </p:txBody>
      </p:sp>
      <p:sp>
        <p:nvSpPr>
          <p:cNvPr id="5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9"/>
            </p:custDataLst>
          </p:nvPr>
        </p:nvSpPr>
        <p:spPr bwMode="auto">
          <a:xfrm>
            <a:off x="188913" y="2092325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C9850E5-8952-4395-A62E-5D94EFA77671}" type="datetime'''''''''''''''''''''''''''''''''''3'''''''''''''''''''''''''">
              <a:rPr lang="zh-CN" altLang="en-US" sz="1400" smtClean="0">
                <a:solidFill>
                  <a:srgbClr val="C30C3E"/>
                </a:solidFill>
              </a:rPr>
              <a:pPr/>
              <a:t>3</a:t>
            </a:fld>
            <a:endParaRPr lang="zh-CN" altLang="en-US" sz="1400" dirty="0">
              <a:solidFill>
                <a:srgbClr val="C30C3E"/>
              </a:solidFill>
              <a:ea typeface="等线" panose="02010600030101010101" pitchFamily="2" charset="-122"/>
            </a:endParaRPr>
          </a:p>
        </p:txBody>
      </p:sp>
      <p:graphicFrame>
        <p:nvGraphicFramePr>
          <p:cNvPr id="512" name="对象 511">
            <a:extLst>
              <a:ext uri="{FF2B5EF4-FFF2-40B4-BE49-F238E27FC236}">
                <a16:creationId xmlns:a16="http://schemas.microsoft.com/office/drawing/2014/main" id="{171409B3-1C50-9738-C6A6-1035794DD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348648"/>
              </p:ext>
            </p:extLst>
          </p:nvPr>
        </p:nvGraphicFramePr>
        <p:xfrm>
          <a:off x="5815670" y="1148862"/>
          <a:ext cx="6438243" cy="440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83" imgW="11798300" imgH="7162800" progId="Word.Document.12">
                  <p:embed/>
                </p:oleObj>
              </mc:Choice>
              <mc:Fallback>
                <p:oleObj name="Document" r:id="rId83" imgW="11798300" imgH="7162800" progId="Word.Document.12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6A86DC58-4110-3EBA-5D9F-CCA9E8DD86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4"/>
                      <a:stretch>
                        <a:fillRect/>
                      </a:stretch>
                    </p:blipFill>
                    <p:spPr>
                      <a:xfrm>
                        <a:off x="5815670" y="1148862"/>
                        <a:ext cx="6438243" cy="4407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0" name="文本框 569">
            <a:extLst>
              <a:ext uri="{FF2B5EF4-FFF2-40B4-BE49-F238E27FC236}">
                <a16:creationId xmlns:a16="http://schemas.microsoft.com/office/drawing/2014/main" id="{842D623A-6A67-7122-A25A-CEFDC60819D7}"/>
              </a:ext>
            </a:extLst>
          </p:cNvPr>
          <p:cNvSpPr txBox="1"/>
          <p:nvPr/>
        </p:nvSpPr>
        <p:spPr>
          <a:xfrm>
            <a:off x="2721685" y="99880"/>
            <a:ext cx="802636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altLang="zh-CN" sz="1400" b="0" i="0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p=probability for any of the potential control to be sampled </a:t>
            </a:r>
            <a:r>
              <a:rPr lang="en-US" altLang="zh-CN" sz="1400" b="0" i="0" u="sng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at this event time</a:t>
            </a:r>
            <a:r>
              <a:rPr lang="en-US" altLang="zh-CN" sz="1400" b="0" i="0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 </a:t>
            </a:r>
            <a:endParaRPr lang="en-US" altLang="zh-CN" sz="2000" b="0" i="0" dirty="0">
              <a:solidFill>
                <a:srgbClr val="0432FF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altLang="zh-CN" sz="1400" b="0" i="0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q= probability for a potential control </a:t>
            </a:r>
            <a:r>
              <a:rPr lang="en-US" altLang="zh-CN" sz="1400" b="0" i="0" u="sng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not</a:t>
            </a:r>
            <a:r>
              <a:rPr lang="en-US" altLang="zh-CN" sz="1400" b="0" i="0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 be sampled </a:t>
            </a:r>
            <a:r>
              <a:rPr lang="en-US" altLang="zh-CN" sz="1400" b="0" i="0" u="sng" dirty="0">
                <a:solidFill>
                  <a:srgbClr val="0432FF"/>
                </a:solidFill>
                <a:effectLst/>
                <a:latin typeface="Arial" panose="020B0604020202020204" pitchFamily="34" charset="0"/>
              </a:rPr>
              <a:t>at this event time </a:t>
            </a:r>
            <a:endParaRPr lang="en-US" altLang="zh-CN" sz="2000" b="0" i="0" u="sng" dirty="0">
              <a:solidFill>
                <a:srgbClr val="0432FF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altLang="zh-CN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Q= probability for a potential control </a:t>
            </a:r>
            <a:r>
              <a:rPr lang="en-US" altLang="zh-CN" sz="14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not</a:t>
            </a:r>
            <a:r>
              <a:rPr lang="en-US" altLang="zh-CN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be sampled for any </a:t>
            </a:r>
            <a:r>
              <a:rPr lang="en-US" altLang="zh-CN" sz="14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prior event</a:t>
            </a:r>
            <a:r>
              <a:rPr lang="en-US" altLang="zh-CN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 </a:t>
            </a:r>
            <a:endParaRPr lang="en-US" altLang="zh-CN" sz="2000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altLang="zh-CN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P*= probability for an individual sampled for the study </a:t>
            </a:r>
            <a:endParaRPr lang="en-US" altLang="zh-CN" sz="2000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altLang="zh-CN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Wt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=weight </a:t>
            </a:r>
            <a:endParaRPr lang="en-US" altLang="zh-CN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573" name="文本框 572">
            <a:extLst>
              <a:ext uri="{FF2B5EF4-FFF2-40B4-BE49-F238E27FC236}">
                <a16:creationId xmlns:a16="http://schemas.microsoft.com/office/drawing/2014/main" id="{9F726806-AE71-D1AE-B587-5FDC4040A92A}"/>
              </a:ext>
            </a:extLst>
          </p:cNvPr>
          <p:cNvSpPr txBox="1"/>
          <p:nvPr/>
        </p:nvSpPr>
        <p:spPr>
          <a:xfrm>
            <a:off x="133223" y="203879"/>
            <a:ext cx="2451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tiny_cohort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5" name="文本框 574">
            <a:extLst>
              <a:ext uri="{FF2B5EF4-FFF2-40B4-BE49-F238E27FC236}">
                <a16:creationId xmlns:a16="http://schemas.microsoft.com/office/drawing/2014/main" id="{AE4306AE-751A-64F4-C7F7-D1604A381C9D}"/>
              </a:ext>
            </a:extLst>
          </p:cNvPr>
          <p:cNvSpPr txBox="1"/>
          <p:nvPr/>
        </p:nvSpPr>
        <p:spPr>
          <a:xfrm>
            <a:off x="133223" y="4966970"/>
            <a:ext cx="61302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▲: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case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 ○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:control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238369-5DB4-184A-A393-8FBE5E802A3D}"/>
              </a:ext>
            </a:extLst>
          </p:cNvPr>
          <p:cNvCxnSpPr/>
          <p:nvPr/>
        </p:nvCxnSpPr>
        <p:spPr>
          <a:xfrm flipH="1">
            <a:off x="2377440" y="2361024"/>
            <a:ext cx="3550024" cy="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65D421C-8F35-344B-B97B-AF1FF7F8A4ED}"/>
              </a:ext>
            </a:extLst>
          </p:cNvPr>
          <p:cNvCxnSpPr>
            <a:cxnSpLocks/>
          </p:cNvCxnSpPr>
          <p:nvPr/>
        </p:nvCxnSpPr>
        <p:spPr>
          <a:xfrm flipH="1">
            <a:off x="3364230" y="3055937"/>
            <a:ext cx="2560320" cy="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6704A49-E14D-1348-AF02-DACEAC06796C}"/>
              </a:ext>
            </a:extLst>
          </p:cNvPr>
          <p:cNvCxnSpPr>
            <a:cxnSpLocks/>
          </p:cNvCxnSpPr>
          <p:nvPr/>
        </p:nvCxnSpPr>
        <p:spPr>
          <a:xfrm flipH="1">
            <a:off x="4744122" y="3897313"/>
            <a:ext cx="1183342" cy="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DD8CF96-430E-014D-B18F-5E1650968CE3}"/>
              </a:ext>
            </a:extLst>
          </p:cNvPr>
          <p:cNvCxnSpPr>
            <a:cxnSpLocks/>
          </p:cNvCxnSpPr>
          <p:nvPr/>
        </p:nvCxnSpPr>
        <p:spPr>
          <a:xfrm flipH="1">
            <a:off x="5443369" y="4395695"/>
            <a:ext cx="499765" cy="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59FE378-D89F-DF45-9700-AD90B22566A7}"/>
              </a:ext>
            </a:extLst>
          </p:cNvPr>
          <p:cNvCxnSpPr>
            <a:cxnSpLocks/>
          </p:cNvCxnSpPr>
          <p:nvPr/>
        </p:nvCxnSpPr>
        <p:spPr>
          <a:xfrm flipH="1">
            <a:off x="2054711" y="2214563"/>
            <a:ext cx="3872753" cy="0"/>
          </a:xfrm>
          <a:prstGeom prst="straightConnector1">
            <a:avLst/>
          </a:prstGeom>
          <a:ln w="952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53F8DA66-3119-1243-8A59-0A3A5EED55F0}"/>
              </a:ext>
            </a:extLst>
          </p:cNvPr>
          <p:cNvCxnSpPr>
            <a:cxnSpLocks/>
          </p:cNvCxnSpPr>
          <p:nvPr/>
        </p:nvCxnSpPr>
        <p:spPr>
          <a:xfrm flipH="1">
            <a:off x="2721685" y="2654300"/>
            <a:ext cx="3202865" cy="0"/>
          </a:xfrm>
          <a:prstGeom prst="straightConnector1">
            <a:avLst/>
          </a:prstGeom>
          <a:ln w="952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839AEA4-CC81-DB4E-ADE5-B3DB6E79CFF3}"/>
              </a:ext>
            </a:extLst>
          </p:cNvPr>
          <p:cNvCxnSpPr>
            <a:cxnSpLocks/>
          </p:cNvCxnSpPr>
          <p:nvPr/>
        </p:nvCxnSpPr>
        <p:spPr>
          <a:xfrm flipH="1">
            <a:off x="3076687" y="2848330"/>
            <a:ext cx="2905013" cy="0"/>
          </a:xfrm>
          <a:prstGeom prst="straightConnector1">
            <a:avLst/>
          </a:prstGeom>
          <a:ln w="952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2691897-5FA0-8047-AF86-D7B108EDAB29}"/>
              </a:ext>
            </a:extLst>
          </p:cNvPr>
          <p:cNvCxnSpPr>
            <a:cxnSpLocks/>
          </p:cNvCxnSpPr>
          <p:nvPr/>
        </p:nvCxnSpPr>
        <p:spPr>
          <a:xfrm flipH="1">
            <a:off x="4109421" y="3535363"/>
            <a:ext cx="1815130" cy="0"/>
          </a:xfrm>
          <a:prstGeom prst="straightConnector1">
            <a:avLst/>
          </a:prstGeom>
          <a:ln w="952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2CA6BCF-2054-7340-A842-52B8BB7FBDD9}"/>
              </a:ext>
            </a:extLst>
          </p:cNvPr>
          <p:cNvCxnSpPr>
            <a:cxnSpLocks/>
          </p:cNvCxnSpPr>
          <p:nvPr/>
        </p:nvCxnSpPr>
        <p:spPr>
          <a:xfrm flipH="1">
            <a:off x="5062538" y="4182895"/>
            <a:ext cx="907565" cy="0"/>
          </a:xfrm>
          <a:prstGeom prst="straightConnector1">
            <a:avLst/>
          </a:prstGeom>
          <a:ln w="9525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58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对象 62" hidden="1">
            <a:extLst>
              <a:ext uri="{FF2B5EF4-FFF2-40B4-BE49-F238E27FC236}">
                <a16:creationId xmlns:a16="http://schemas.microsoft.com/office/drawing/2014/main" id="{C7A6053A-B555-50E6-813A-11BE30ED8C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171219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幻灯片" r:id="rId81" imgW="532" imgH="530" progId="TCLayout.ActiveDocument.1">
                  <p:embed/>
                </p:oleObj>
              </mc:Choice>
              <mc:Fallback>
                <p:oleObj name="think-cell 幻灯片" r:id="rId81" imgW="532" imgH="530" progId="TCLayout.ActiveDocument.1">
                  <p:embed/>
                  <p:pic>
                    <p:nvPicPr>
                      <p:cNvPr id="63" name="对象 62" hidden="1">
                        <a:extLst>
                          <a:ext uri="{FF2B5EF4-FFF2-40B4-BE49-F238E27FC236}">
                            <a16:creationId xmlns:a16="http://schemas.microsoft.com/office/drawing/2014/main" id="{C7A6053A-B555-50E6-813A-11BE30ED8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85566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B5749AC-F04D-4558-9D50-68D9D738B19B}" type="datetime'''''''''1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8" name="文本占位符 2">
            <a:extLst>
              <a:ext uri="{FF2B5EF4-FFF2-40B4-BE49-F238E27FC236}">
                <a16:creationId xmlns:a16="http://schemas.microsoft.com/office/drawing/2014/main" id="{E8473AC8-FF06-824E-CB24-B8113463FAFD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120173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D1D52453-4507-4A06-822D-AF311C24F685}" type="datetime'''''''''''''''''''''''''''2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9" name="文本占位符 2">
            <a:extLst>
              <a:ext uri="{FF2B5EF4-FFF2-40B4-BE49-F238E27FC236}">
                <a16:creationId xmlns:a16="http://schemas.microsoft.com/office/drawing/2014/main" id="{F4A100FD-AA86-D244-710F-35D5D3E0D88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54781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DBBBA29-36C0-4122-A647-9177CB3D5653}" type="datetime'''''''''''3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0" name="文本占位符 2">
            <a:extLst>
              <a:ext uri="{FF2B5EF4-FFF2-40B4-BE49-F238E27FC236}">
                <a16:creationId xmlns:a16="http://schemas.microsoft.com/office/drawing/2014/main" id="{3A2B8411-6D03-DCC8-E7B4-540B7B00F8A2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893888" y="1390650"/>
            <a:ext cx="344488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012D54B-9E65-4E20-9611-A33A4D2AF266}" type="datetime'''''''''''''''''4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4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1" name="文本占位符 2">
            <a:extLst>
              <a:ext uri="{FF2B5EF4-FFF2-40B4-BE49-F238E27FC236}">
                <a16:creationId xmlns:a16="http://schemas.microsoft.com/office/drawing/2014/main" id="{A8C3FCBB-2365-74DD-24B6-954E659743DC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223837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AABC9F78-F25D-420B-9E89-78D8ACB9CB40}" type="datetime'''''''''''''''''''''''''5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2" name="文本占位符 2">
            <a:extLst>
              <a:ext uri="{FF2B5EF4-FFF2-40B4-BE49-F238E27FC236}">
                <a16:creationId xmlns:a16="http://schemas.microsoft.com/office/drawing/2014/main" id="{D8F5AE8D-7180-F893-9A2F-5E931739820D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258445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7A50914-48FE-46F8-991D-357C97456FDD}" type="datetime'''''''''6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6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3" name="文本占位符 2">
            <a:extLst>
              <a:ext uri="{FF2B5EF4-FFF2-40B4-BE49-F238E27FC236}">
                <a16:creationId xmlns:a16="http://schemas.microsoft.com/office/drawing/2014/main" id="{10A8AA3C-F419-9213-4B66-0E9C6418676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93052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A171754-041E-4B2B-AF18-CE930489FE93}" type="datetime'7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4" name="文本占位符 2">
            <a:extLst>
              <a:ext uri="{FF2B5EF4-FFF2-40B4-BE49-F238E27FC236}">
                <a16:creationId xmlns:a16="http://schemas.microsoft.com/office/drawing/2014/main" id="{4447683A-8553-0380-729F-3CA9EDA1E9DF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27660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0811DC6-E28D-4CF8-BA8C-450684824EA2}" type="datetime'''''''''''''''8''''''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8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5" name="文本占位符 2">
            <a:extLst>
              <a:ext uri="{FF2B5EF4-FFF2-40B4-BE49-F238E27FC236}">
                <a16:creationId xmlns:a16="http://schemas.microsoft.com/office/drawing/2014/main" id="{DF61B5DD-F1AE-EF89-5D71-DAF193BF40CE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62267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B60C6F5D-BD5D-4878-80F2-6EF9748AA058}" type="datetime'''''9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9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6" name="文本占位符 2">
            <a:extLst>
              <a:ext uri="{FF2B5EF4-FFF2-40B4-BE49-F238E27FC236}">
                <a16:creationId xmlns:a16="http://schemas.microsoft.com/office/drawing/2014/main" id="{22D08862-7CCA-6DE4-27BD-E010AA77D395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3968750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BB8CBBC2-8251-476C-BFE6-28F4F49EBBBF}" type="datetime'''''''''''''''''''''''10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10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7" name="文本占位符 2">
            <a:extLst>
              <a:ext uri="{FF2B5EF4-FFF2-40B4-BE49-F238E27FC236}">
                <a16:creationId xmlns:a16="http://schemas.microsoft.com/office/drawing/2014/main" id="{D2065582-F476-B514-0B9B-3D2840DF8C0A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4314825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3B94ABC-2F51-42F8-A590-A6918EE21255}" type="datetime'1''''''''1''''''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11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8" name="文本占位符 2">
            <a:extLst>
              <a:ext uri="{FF2B5EF4-FFF2-40B4-BE49-F238E27FC236}">
                <a16:creationId xmlns:a16="http://schemas.microsoft.com/office/drawing/2014/main" id="{75038147-1903-BBE4-C49F-B0AB0C84B1BF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660900" y="1390650"/>
            <a:ext cx="344488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2AF4CE-6A2A-41CC-8876-F480F75430F4}" type="datetime'1''2''''''''''''''''''''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12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9" name="文本占位符 2">
            <a:extLst>
              <a:ext uri="{FF2B5EF4-FFF2-40B4-BE49-F238E27FC236}">
                <a16:creationId xmlns:a16="http://schemas.microsoft.com/office/drawing/2014/main" id="{CFE1EB0D-BC1D-A94B-A86D-56F762744116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00538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B7B5860F-81A1-44B9-9E22-4AD1D277C063}" type="datetime'''''''''''1''''3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13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0" name="文本占位符 2">
            <a:extLst>
              <a:ext uri="{FF2B5EF4-FFF2-40B4-BE49-F238E27FC236}">
                <a16:creationId xmlns:a16="http://schemas.microsoft.com/office/drawing/2014/main" id="{0BEE50F2-AA17-F78E-7CF7-1796BE9B49A8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351463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A61430DE-03C7-42CC-9427-AAC1AB235DE0}" type="datetime'''''''''''''''''''''''''''''14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14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1" name="文本占位符 2">
            <a:extLst>
              <a:ext uri="{FF2B5EF4-FFF2-40B4-BE49-F238E27FC236}">
                <a16:creationId xmlns:a16="http://schemas.microsoft.com/office/drawing/2014/main" id="{BB34B5C3-022C-840A-EEA7-3C41DD72AA7F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5697538" y="1390650"/>
            <a:ext cx="346075" cy="239713"/>
          </a:xfrm>
          <a:prstGeom prst="rect">
            <a:avLst/>
          </a:prstGeom>
          <a:noFill/>
          <a:ln w="9525" algn="ctr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23813" rIns="0" bIns="23813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5869575-2B35-42F2-9BE9-289BD537FDC4}" type="datetime'''''''1''''''''5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15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8525D073-9C67-8B7E-068D-15835320853F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855663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E4E84DCF-B14A-DEF3-7B00-41537BBA85BA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6043613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3B31C108-E87C-B866-1167-8CE3288141BA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117475" y="1630363"/>
            <a:ext cx="0" cy="3317875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接连接符 534">
            <a:extLst>
              <a:ext uri="{FF2B5EF4-FFF2-40B4-BE49-F238E27FC236}">
                <a16:creationId xmlns:a16="http://schemas.microsoft.com/office/drawing/2014/main" id="{CC5CC0A9-1E8E-FD97-B7D3-A0E3AAFEF1BA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431482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接连接符 533">
            <a:extLst>
              <a:ext uri="{FF2B5EF4-FFF2-40B4-BE49-F238E27FC236}">
                <a16:creationId xmlns:a16="http://schemas.microsoft.com/office/drawing/2014/main" id="{58E16A09-D7C6-ADA0-0B77-337F10794A2F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189388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接连接符 545">
            <a:extLst>
              <a:ext uri="{FF2B5EF4-FFF2-40B4-BE49-F238E27FC236}">
                <a16:creationId xmlns:a16="http://schemas.microsoft.com/office/drawing/2014/main" id="{2E7FFC54-D1CE-3F6A-ED0A-96641CC47397}"/>
              </a:ext>
            </a:extLst>
          </p:cNvPr>
          <p:cNvCxnSpPr/>
          <p:nvPr>
            <p:custDataLst>
              <p:tags r:id="rId23"/>
            </p:custDataLst>
          </p:nvPr>
        </p:nvCxnSpPr>
        <p:spPr bwMode="auto">
          <a:xfrm>
            <a:off x="5351463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接连接符 542">
            <a:extLst>
              <a:ext uri="{FF2B5EF4-FFF2-40B4-BE49-F238E27FC236}">
                <a16:creationId xmlns:a16="http://schemas.microsoft.com/office/drawing/2014/main" id="{E0691FBD-30CE-4CBF-91C5-AAABC1EC0F67}"/>
              </a:ext>
            </a:extLst>
          </p:cNvPr>
          <p:cNvCxnSpPr/>
          <p:nvPr>
            <p:custDataLst>
              <p:tags r:id="rId24"/>
            </p:custDataLst>
          </p:nvPr>
        </p:nvCxnSpPr>
        <p:spPr bwMode="auto">
          <a:xfrm>
            <a:off x="396875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接连接符 544">
            <a:extLst>
              <a:ext uri="{FF2B5EF4-FFF2-40B4-BE49-F238E27FC236}">
                <a16:creationId xmlns:a16="http://schemas.microsoft.com/office/drawing/2014/main" id="{C3A861B8-7232-0F22-9309-7B5CB30311F7}"/>
              </a:ext>
            </a:extLst>
          </p:cNvPr>
          <p:cNvCxnSpPr/>
          <p:nvPr>
            <p:custDataLst>
              <p:tags r:id="rId25"/>
            </p:custDataLst>
          </p:nvPr>
        </p:nvCxnSpPr>
        <p:spPr bwMode="auto">
          <a:xfrm>
            <a:off x="500538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接连接符 535">
            <a:extLst>
              <a:ext uri="{FF2B5EF4-FFF2-40B4-BE49-F238E27FC236}">
                <a16:creationId xmlns:a16="http://schemas.microsoft.com/office/drawing/2014/main" id="{ACD389C4-558E-3E41-23BA-1E7212528EEF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120173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直接连接符 539">
            <a:extLst>
              <a:ext uri="{FF2B5EF4-FFF2-40B4-BE49-F238E27FC236}">
                <a16:creationId xmlns:a16="http://schemas.microsoft.com/office/drawing/2014/main" id="{AB90776A-F301-809E-314B-B7CAE7344FD9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293052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接连接符 536">
            <a:extLst>
              <a:ext uri="{FF2B5EF4-FFF2-40B4-BE49-F238E27FC236}">
                <a16:creationId xmlns:a16="http://schemas.microsoft.com/office/drawing/2014/main" id="{DBFD1A8C-6090-054B-3498-DC442013C558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1547813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直接连接符 540">
            <a:extLst>
              <a:ext uri="{FF2B5EF4-FFF2-40B4-BE49-F238E27FC236}">
                <a16:creationId xmlns:a16="http://schemas.microsoft.com/office/drawing/2014/main" id="{FB9AB908-6307-5430-F59B-47E720F5CC98}"/>
              </a:ext>
            </a:extLst>
          </p:cNvPr>
          <p:cNvCxnSpPr/>
          <p:nvPr>
            <p:custDataLst>
              <p:tags r:id="rId29"/>
            </p:custDataLst>
          </p:nvPr>
        </p:nvCxnSpPr>
        <p:spPr bwMode="auto">
          <a:xfrm>
            <a:off x="327660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接连接符 541">
            <a:extLst>
              <a:ext uri="{FF2B5EF4-FFF2-40B4-BE49-F238E27FC236}">
                <a16:creationId xmlns:a16="http://schemas.microsoft.com/office/drawing/2014/main" id="{A6C6E7EC-393D-8F36-2538-822E9B9EDDFF}"/>
              </a:ext>
            </a:extLst>
          </p:cNvPr>
          <p:cNvCxnSpPr/>
          <p:nvPr>
            <p:custDataLst>
              <p:tags r:id="rId30"/>
            </p:custDataLst>
          </p:nvPr>
        </p:nvCxnSpPr>
        <p:spPr bwMode="auto">
          <a:xfrm>
            <a:off x="362267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接连接符 546">
            <a:extLst>
              <a:ext uri="{FF2B5EF4-FFF2-40B4-BE49-F238E27FC236}">
                <a16:creationId xmlns:a16="http://schemas.microsoft.com/office/drawing/2014/main" id="{6A2026F8-D50D-CEF9-0E22-7FF82A239DC4}"/>
              </a:ext>
            </a:extLst>
          </p:cNvPr>
          <p:cNvCxnSpPr/>
          <p:nvPr>
            <p:custDataLst>
              <p:tags r:id="rId31"/>
            </p:custDataLst>
          </p:nvPr>
        </p:nvCxnSpPr>
        <p:spPr bwMode="auto">
          <a:xfrm>
            <a:off x="5697538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直接连接符 537">
            <a:extLst>
              <a:ext uri="{FF2B5EF4-FFF2-40B4-BE49-F238E27FC236}">
                <a16:creationId xmlns:a16="http://schemas.microsoft.com/office/drawing/2014/main" id="{234E37AA-ED89-F0C3-7F31-A5AD6DD814ED}"/>
              </a:ext>
            </a:extLst>
          </p:cNvPr>
          <p:cNvCxnSpPr/>
          <p:nvPr>
            <p:custDataLst>
              <p:tags r:id="rId32"/>
            </p:custDataLst>
          </p:nvPr>
        </p:nvCxnSpPr>
        <p:spPr bwMode="auto">
          <a:xfrm>
            <a:off x="2238375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直接连接符 543">
            <a:extLst>
              <a:ext uri="{FF2B5EF4-FFF2-40B4-BE49-F238E27FC236}">
                <a16:creationId xmlns:a16="http://schemas.microsoft.com/office/drawing/2014/main" id="{8EDACBEE-A08E-405A-5FDD-461A5015C157}"/>
              </a:ext>
            </a:extLst>
          </p:cNvPr>
          <p:cNvCxnSpPr/>
          <p:nvPr>
            <p:custDataLst>
              <p:tags r:id="rId33"/>
            </p:custDataLst>
          </p:nvPr>
        </p:nvCxnSpPr>
        <p:spPr bwMode="auto">
          <a:xfrm>
            <a:off x="466090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接连接符 538">
            <a:extLst>
              <a:ext uri="{FF2B5EF4-FFF2-40B4-BE49-F238E27FC236}">
                <a16:creationId xmlns:a16="http://schemas.microsoft.com/office/drawing/2014/main" id="{17893681-68EC-33B0-9377-9706CCECA8DD}"/>
              </a:ext>
            </a:extLst>
          </p:cNvPr>
          <p:cNvCxnSpPr/>
          <p:nvPr>
            <p:custDataLst>
              <p:tags r:id="rId34"/>
            </p:custDataLst>
          </p:nvPr>
        </p:nvCxnSpPr>
        <p:spPr bwMode="auto">
          <a:xfrm>
            <a:off x="2584450" y="1630363"/>
            <a:ext cx="0" cy="33178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03BD0E21-B0C3-60B5-83A5-CC0132662360}"/>
              </a:ext>
            </a:extLst>
          </p:cNvPr>
          <p:cNvCxnSpPr/>
          <p:nvPr>
            <p:custDataLst>
              <p:tags r:id="rId35"/>
            </p:custDataLst>
          </p:nvPr>
        </p:nvCxnSpPr>
        <p:spPr bwMode="auto">
          <a:xfrm>
            <a:off x="117475" y="4948238"/>
            <a:ext cx="5926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7F45AFAA-9310-BFFA-ADE7-415FF32F1DE1}"/>
              </a:ext>
            </a:extLst>
          </p:cNvPr>
          <p:cNvCxnSpPr/>
          <p:nvPr>
            <p:custDataLst>
              <p:tags r:id="rId36"/>
            </p:custDataLst>
          </p:nvPr>
        </p:nvCxnSpPr>
        <p:spPr bwMode="auto">
          <a:xfrm>
            <a:off x="117475" y="1630363"/>
            <a:ext cx="5926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矩形 161">
            <a:extLst>
              <a:ext uri="{FF2B5EF4-FFF2-40B4-BE49-F238E27FC236}">
                <a16:creationId xmlns:a16="http://schemas.microsoft.com/office/drawing/2014/main" id="{0B111DCD-40E2-B4D5-2B61-4F38971B179D}"/>
              </a:ext>
            </a:extLst>
          </p:cNvPr>
          <p:cNvSpPr/>
          <p:nvPr>
            <p:custDataLst>
              <p:tags r:id="rId37"/>
            </p:custDataLst>
          </p:nvPr>
        </p:nvSpPr>
        <p:spPr bwMode="gray">
          <a:xfrm>
            <a:off x="860425" y="1693863"/>
            <a:ext cx="34131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4" name="矩形 523">
            <a:extLst>
              <a:ext uri="{FF2B5EF4-FFF2-40B4-BE49-F238E27FC236}">
                <a16:creationId xmlns:a16="http://schemas.microsoft.com/office/drawing/2014/main" id="{505D604C-475C-1D20-0346-EC1DE4AA0B99}"/>
              </a:ext>
            </a:extLst>
          </p:cNvPr>
          <p:cNvSpPr/>
          <p:nvPr>
            <p:custDataLst>
              <p:tags r:id="rId38"/>
            </p:custDataLst>
          </p:nvPr>
        </p:nvSpPr>
        <p:spPr bwMode="gray">
          <a:xfrm>
            <a:off x="860425" y="4116388"/>
            <a:ext cx="414496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2" name="矩形 521">
            <a:extLst>
              <a:ext uri="{FF2B5EF4-FFF2-40B4-BE49-F238E27FC236}">
                <a16:creationId xmlns:a16="http://schemas.microsoft.com/office/drawing/2014/main" id="{718B6B11-7801-707E-2629-60AEC47C72EA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860426" y="3676650"/>
            <a:ext cx="31083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" name="矩形 514">
            <a:extLst>
              <a:ext uri="{FF2B5EF4-FFF2-40B4-BE49-F238E27FC236}">
                <a16:creationId xmlns:a16="http://schemas.microsoft.com/office/drawing/2014/main" id="{E803C796-BA31-0B48-FB04-9927A7A52C1C}"/>
              </a:ext>
            </a:extLst>
          </p:cNvPr>
          <p:cNvSpPr/>
          <p:nvPr>
            <p:custDataLst>
              <p:tags r:id="rId40"/>
            </p:custDataLst>
          </p:nvPr>
        </p:nvSpPr>
        <p:spPr bwMode="gray">
          <a:xfrm>
            <a:off x="860425" y="2355850"/>
            <a:ext cx="137795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7" name="矩形 526">
            <a:extLst>
              <a:ext uri="{FF2B5EF4-FFF2-40B4-BE49-F238E27FC236}">
                <a16:creationId xmlns:a16="http://schemas.microsoft.com/office/drawing/2014/main" id="{E20CE36A-CB2B-B4A2-31A7-A8EAD6B94814}"/>
              </a:ext>
            </a:extLst>
          </p:cNvPr>
          <p:cNvSpPr/>
          <p:nvPr>
            <p:custDataLst>
              <p:tags r:id="rId41"/>
            </p:custDataLst>
          </p:nvPr>
        </p:nvSpPr>
        <p:spPr bwMode="gray">
          <a:xfrm>
            <a:off x="860425" y="4778375"/>
            <a:ext cx="51784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7" name="矩形 516">
            <a:extLst>
              <a:ext uri="{FF2B5EF4-FFF2-40B4-BE49-F238E27FC236}">
                <a16:creationId xmlns:a16="http://schemas.microsoft.com/office/drawing/2014/main" id="{51EE76DE-B6C3-1583-1FE7-4D5CC2446EAA}"/>
              </a:ext>
            </a:extLst>
          </p:cNvPr>
          <p:cNvSpPr/>
          <p:nvPr>
            <p:custDataLst>
              <p:tags r:id="rId42"/>
            </p:custDataLst>
          </p:nvPr>
        </p:nvSpPr>
        <p:spPr bwMode="gray">
          <a:xfrm>
            <a:off x="860426" y="2795588"/>
            <a:ext cx="17240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8" name="矩形 517">
            <a:extLst>
              <a:ext uri="{FF2B5EF4-FFF2-40B4-BE49-F238E27FC236}">
                <a16:creationId xmlns:a16="http://schemas.microsoft.com/office/drawing/2014/main" id="{7E4DE95F-DDF5-5085-5DC6-24A3505BF7D9}"/>
              </a:ext>
            </a:extLst>
          </p:cNvPr>
          <p:cNvSpPr/>
          <p:nvPr>
            <p:custDataLst>
              <p:tags r:id="rId43"/>
            </p:custDataLst>
          </p:nvPr>
        </p:nvSpPr>
        <p:spPr bwMode="gray">
          <a:xfrm>
            <a:off x="860425" y="3016250"/>
            <a:ext cx="241617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9" name="矩形 518">
            <a:extLst>
              <a:ext uri="{FF2B5EF4-FFF2-40B4-BE49-F238E27FC236}">
                <a16:creationId xmlns:a16="http://schemas.microsoft.com/office/drawing/2014/main" id="{24D34457-07E5-7E60-9CA2-1F34723E1FD4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860425" y="3236913"/>
            <a:ext cx="2762250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5" name="矩形 524">
            <a:extLst>
              <a:ext uri="{FF2B5EF4-FFF2-40B4-BE49-F238E27FC236}">
                <a16:creationId xmlns:a16="http://schemas.microsoft.com/office/drawing/2014/main" id="{3054AFFC-4C34-E87C-1B0D-61190597A3BF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860425" y="4337050"/>
            <a:ext cx="4491038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3" name="矩形 162">
            <a:extLst>
              <a:ext uri="{FF2B5EF4-FFF2-40B4-BE49-F238E27FC236}">
                <a16:creationId xmlns:a16="http://schemas.microsoft.com/office/drawing/2014/main" id="{629E4DD8-D281-E585-C32C-915C0E6D77A4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860425" y="1914525"/>
            <a:ext cx="687388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3" name="矩形 522">
            <a:extLst>
              <a:ext uri="{FF2B5EF4-FFF2-40B4-BE49-F238E27FC236}">
                <a16:creationId xmlns:a16="http://schemas.microsoft.com/office/drawing/2014/main" id="{9AE25E49-0032-1BA3-18DB-64B3142C5F83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860425" y="3897313"/>
            <a:ext cx="380047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6" name="矩形 515">
            <a:extLst>
              <a:ext uri="{FF2B5EF4-FFF2-40B4-BE49-F238E27FC236}">
                <a16:creationId xmlns:a16="http://schemas.microsoft.com/office/drawing/2014/main" id="{AE156003-6C37-3BE2-AEB8-C8DF8DA66DB2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860425" y="2574925"/>
            <a:ext cx="17240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0" name="矩形 519">
            <a:extLst>
              <a:ext uri="{FF2B5EF4-FFF2-40B4-BE49-F238E27FC236}">
                <a16:creationId xmlns:a16="http://schemas.microsoft.com/office/drawing/2014/main" id="{7AAA96D8-26F9-8744-2F82-3B0E17A7CF99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860425" y="3455988"/>
            <a:ext cx="3108325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26" name="矩形 525">
            <a:extLst>
              <a:ext uri="{FF2B5EF4-FFF2-40B4-BE49-F238E27FC236}">
                <a16:creationId xmlns:a16="http://schemas.microsoft.com/office/drawing/2014/main" id="{97FF0D49-485D-2A7D-F9D6-C7521F79C72A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860425" y="4557713"/>
            <a:ext cx="483711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4" name="矩形 513">
            <a:extLst>
              <a:ext uri="{FF2B5EF4-FFF2-40B4-BE49-F238E27FC236}">
                <a16:creationId xmlns:a16="http://schemas.microsoft.com/office/drawing/2014/main" id="{E89D3EA9-7CC5-67FD-3E58-47F15F6AC2B6}"/>
              </a:ext>
            </a:extLst>
          </p:cNvPr>
          <p:cNvSpPr/>
          <p:nvPr>
            <p:custDataLst>
              <p:tags r:id="rId51"/>
            </p:custDataLst>
          </p:nvPr>
        </p:nvSpPr>
        <p:spPr bwMode="gray">
          <a:xfrm>
            <a:off x="860426" y="2135188"/>
            <a:ext cx="1033463" cy="79375"/>
          </a:xfrm>
          <a:prstGeom prst="rect">
            <a:avLst/>
          </a:prstGeom>
          <a:solidFill>
            <a:srgbClr val="9DB1CF"/>
          </a:solidFill>
          <a:ln w="19050" cap="flat" cmpd="sng" algn="ctr">
            <a:solidFill>
              <a:srgbClr val="9DB1C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8" name="等腰三角形 557">
            <a:extLst>
              <a:ext uri="{FF2B5EF4-FFF2-40B4-BE49-F238E27FC236}">
                <a16:creationId xmlns:a16="http://schemas.microsoft.com/office/drawing/2014/main" id="{A56D444F-ABD0-44DC-EBC3-DE10E278F4E1}"/>
              </a:ext>
            </a:extLst>
          </p:cNvPr>
          <p:cNvSpPr/>
          <p:nvPr>
            <p:custDataLst>
              <p:tags r:id="rId52"/>
            </p:custDataLst>
          </p:nvPr>
        </p:nvSpPr>
        <p:spPr bwMode="gray">
          <a:xfrm>
            <a:off x="3911600" y="34385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3" name="椭圆 562">
            <a:extLst>
              <a:ext uri="{FF2B5EF4-FFF2-40B4-BE49-F238E27FC236}">
                <a16:creationId xmlns:a16="http://schemas.microsoft.com/office/drawing/2014/main" id="{61780CC2-88FC-93F6-3F56-D8B801E16ED5}"/>
              </a:ext>
            </a:extLst>
          </p:cNvPr>
          <p:cNvSpPr/>
          <p:nvPr>
            <p:custDataLst>
              <p:tags r:id="rId53"/>
            </p:custDataLst>
          </p:nvPr>
        </p:nvSpPr>
        <p:spPr bwMode="gray">
          <a:xfrm>
            <a:off x="3911600" y="3879850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4" name="等腰三角形 163">
            <a:extLst>
              <a:ext uri="{FF2B5EF4-FFF2-40B4-BE49-F238E27FC236}">
                <a16:creationId xmlns:a16="http://schemas.microsoft.com/office/drawing/2014/main" id="{2E7EE831-7CE2-A75D-5081-6F72CDFC5FE6}"/>
              </a:ext>
            </a:extLst>
          </p:cNvPr>
          <p:cNvSpPr/>
          <p:nvPr>
            <p:custDataLst>
              <p:tags r:id="rId54"/>
            </p:custDataLst>
          </p:nvPr>
        </p:nvSpPr>
        <p:spPr bwMode="gray">
          <a:xfrm>
            <a:off x="1836738" y="21177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0" name="等腰三角形 559">
            <a:extLst>
              <a:ext uri="{FF2B5EF4-FFF2-40B4-BE49-F238E27FC236}">
                <a16:creationId xmlns:a16="http://schemas.microsoft.com/office/drawing/2014/main" id="{1A0A61C3-2D34-BBF1-76D9-0D3FC31747CC}"/>
              </a:ext>
            </a:extLst>
          </p:cNvPr>
          <p:cNvSpPr/>
          <p:nvPr>
            <p:custDataLst>
              <p:tags r:id="rId55"/>
            </p:custDataLst>
          </p:nvPr>
        </p:nvSpPr>
        <p:spPr bwMode="gray">
          <a:xfrm>
            <a:off x="4948238" y="40989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7" name="等腰三角形 556">
            <a:extLst>
              <a:ext uri="{FF2B5EF4-FFF2-40B4-BE49-F238E27FC236}">
                <a16:creationId xmlns:a16="http://schemas.microsoft.com/office/drawing/2014/main" id="{A5D5CE71-1329-1BDD-2DB1-A9942A48C694}"/>
              </a:ext>
            </a:extLst>
          </p:cNvPr>
          <p:cNvSpPr/>
          <p:nvPr>
            <p:custDataLst>
              <p:tags r:id="rId56"/>
            </p:custDataLst>
          </p:nvPr>
        </p:nvSpPr>
        <p:spPr bwMode="gray">
          <a:xfrm>
            <a:off x="2527300" y="27781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1" name="椭圆 560">
            <a:extLst>
              <a:ext uri="{FF2B5EF4-FFF2-40B4-BE49-F238E27FC236}">
                <a16:creationId xmlns:a16="http://schemas.microsoft.com/office/drawing/2014/main" id="{BB534688-2E5C-5312-42A4-E542C94C441C}"/>
              </a:ext>
            </a:extLst>
          </p:cNvPr>
          <p:cNvSpPr/>
          <p:nvPr>
            <p:custDataLst>
              <p:tags r:id="rId57"/>
            </p:custDataLst>
          </p:nvPr>
        </p:nvSpPr>
        <p:spPr bwMode="gray">
          <a:xfrm>
            <a:off x="4948238" y="4540250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5" name="椭圆 164">
            <a:extLst>
              <a:ext uri="{FF2B5EF4-FFF2-40B4-BE49-F238E27FC236}">
                <a16:creationId xmlns:a16="http://schemas.microsoft.com/office/drawing/2014/main" id="{4592A0CE-F286-48CE-A26B-C719EFAA06BF}"/>
              </a:ext>
            </a:extLst>
          </p:cNvPr>
          <p:cNvSpPr/>
          <p:nvPr>
            <p:custDataLst>
              <p:tags r:id="rId58"/>
            </p:custDataLst>
          </p:nvPr>
        </p:nvSpPr>
        <p:spPr bwMode="gray">
          <a:xfrm>
            <a:off x="1836738" y="23383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2" name="椭圆 561">
            <a:extLst>
              <a:ext uri="{FF2B5EF4-FFF2-40B4-BE49-F238E27FC236}">
                <a16:creationId xmlns:a16="http://schemas.microsoft.com/office/drawing/2014/main" id="{2F17E0C7-49C3-C903-DC8D-7B30AE2F5EF5}"/>
              </a:ext>
            </a:extLst>
          </p:cNvPr>
          <p:cNvSpPr/>
          <p:nvPr>
            <p:custDataLst>
              <p:tags r:id="rId59"/>
            </p:custDataLst>
          </p:nvPr>
        </p:nvSpPr>
        <p:spPr bwMode="gray">
          <a:xfrm>
            <a:off x="3911600" y="43195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9" name="等腰三角形 558">
            <a:extLst>
              <a:ext uri="{FF2B5EF4-FFF2-40B4-BE49-F238E27FC236}">
                <a16:creationId xmlns:a16="http://schemas.microsoft.com/office/drawing/2014/main" id="{6B04FE17-EA98-A633-5E1C-7C9821D68443}"/>
              </a:ext>
            </a:extLst>
          </p:cNvPr>
          <p:cNvSpPr/>
          <p:nvPr>
            <p:custDataLst>
              <p:tags r:id="rId60"/>
            </p:custDataLst>
          </p:nvPr>
        </p:nvSpPr>
        <p:spPr bwMode="gray">
          <a:xfrm>
            <a:off x="3911600" y="3659188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5" name="椭圆 564">
            <a:extLst>
              <a:ext uri="{FF2B5EF4-FFF2-40B4-BE49-F238E27FC236}">
                <a16:creationId xmlns:a16="http://schemas.microsoft.com/office/drawing/2014/main" id="{611C962A-71CB-51FA-23A0-D99F08A6C94C}"/>
              </a:ext>
            </a:extLst>
          </p:cNvPr>
          <p:cNvSpPr/>
          <p:nvPr>
            <p:custDataLst>
              <p:tags r:id="rId61"/>
            </p:custDataLst>
          </p:nvPr>
        </p:nvSpPr>
        <p:spPr bwMode="gray">
          <a:xfrm>
            <a:off x="2527300" y="2998788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6" name="等腰三角形 555">
            <a:extLst>
              <a:ext uri="{FF2B5EF4-FFF2-40B4-BE49-F238E27FC236}">
                <a16:creationId xmlns:a16="http://schemas.microsoft.com/office/drawing/2014/main" id="{A0953E10-4E00-A0A7-34E4-0445FC18D159}"/>
              </a:ext>
            </a:extLst>
          </p:cNvPr>
          <p:cNvSpPr/>
          <p:nvPr>
            <p:custDataLst>
              <p:tags r:id="rId62"/>
            </p:custDataLst>
          </p:nvPr>
        </p:nvSpPr>
        <p:spPr bwMode="gray">
          <a:xfrm>
            <a:off x="2527300" y="2557463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5FB7307-F9A9-D52A-06EF-A0786F186AF0}"/>
              </a:ext>
            </a:extLst>
          </p:cNvPr>
          <p:cNvSpPr/>
          <p:nvPr>
            <p:custDataLst>
              <p:tags r:id="rId63"/>
            </p:custDataLst>
          </p:nvPr>
        </p:nvSpPr>
        <p:spPr bwMode="gray">
          <a:xfrm>
            <a:off x="2527300" y="3438525"/>
            <a:ext cx="114300" cy="1143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占位符 2">
            <a:extLst>
              <a:ext uri="{FF2B5EF4-FFF2-40B4-BE49-F238E27FC236}">
                <a16:creationId xmlns:a16="http://schemas.microsoft.com/office/drawing/2014/main" id="{C1D2FE9F-6DB5-2F6B-1ABA-19E1005C64F6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188913" y="3633788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8216387-D216-4A7E-9F47-0DEAC040F1D5}" type="datetime'''''''1''''''0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10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5" name="文本占位符 2">
            <a:extLst>
              <a:ext uri="{FF2B5EF4-FFF2-40B4-BE49-F238E27FC236}">
                <a16:creationId xmlns:a16="http://schemas.microsoft.com/office/drawing/2014/main" id="{BA6BC848-BDFF-961B-41EC-876F0F75C4C7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188913" y="3854450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F47DBBDA-ABD1-41BF-B472-AC673EA5C6D4}" type="datetime'''1''''''''''''''''''''''''''''''''''''''''''''1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11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6" name="文本占位符 2">
            <a:extLst>
              <a:ext uri="{FF2B5EF4-FFF2-40B4-BE49-F238E27FC236}">
                <a16:creationId xmlns:a16="http://schemas.microsoft.com/office/drawing/2014/main" id="{817183B4-B475-46AE-82F5-84DF2DFFA184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188913" y="4073525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C5431D86-3A78-4CA7-BAC1-371EEE5AD750}" type="datetime'''''''''''''''''''1''''''''''''''''2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12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7" name="文本占位符 2">
            <a:extLst>
              <a:ext uri="{FF2B5EF4-FFF2-40B4-BE49-F238E27FC236}">
                <a16:creationId xmlns:a16="http://schemas.microsoft.com/office/drawing/2014/main" id="{7D90B903-92AF-773B-8996-0853BD3D6B86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188913" y="4294188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D68F503F-A56E-4BC5-9B98-796373E7A50A}" type="datetime'1''''''''''''''''''''''''''''''3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13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188913" y="1871663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DBA3B9A0-E817-44A6-951E-458EF37B4878}" type="datetime'''''''''''''''''''''''''''''''''''''''2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8" name="文本占位符 2">
            <a:extLst>
              <a:ext uri="{FF2B5EF4-FFF2-40B4-BE49-F238E27FC236}">
                <a16:creationId xmlns:a16="http://schemas.microsoft.com/office/drawing/2014/main" id="{9B0764E3-B685-E5FE-664B-196828ED0E3A}"/>
              </a:ext>
            </a:extLst>
          </p:cNvPr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188913" y="4514850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DF09680-1342-458A-ABB5-CC59FFCDDBE7}" type="datetime'''''''''''14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14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0" name="文本占位符 2">
            <a:extLst>
              <a:ext uri="{FF2B5EF4-FFF2-40B4-BE49-F238E27FC236}">
                <a16:creationId xmlns:a16="http://schemas.microsoft.com/office/drawing/2014/main" id="{F6181E6C-AF4D-C47E-696C-97D2C7ADF3F1}"/>
              </a:ext>
            </a:extLst>
          </p:cNvPr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188913" y="4735513"/>
            <a:ext cx="18732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802B738-5F52-4704-B6DD-9E6F79514CED}" type="datetime'''''1''5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15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188913" y="1651000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EC656F0-1041-487A-9AEC-9A28EAAFA03F}" type="datetime'''''''''''''''''''''''''''''''''''''''''''''''''1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2"/>
            </p:custDataLst>
          </p:nvPr>
        </p:nvSpPr>
        <p:spPr bwMode="auto">
          <a:xfrm>
            <a:off x="188913" y="1414463"/>
            <a:ext cx="59531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ID/year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188913" y="2312988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464C7105-0040-4BFC-9CC4-EE9B8829673A}" type="datetime'''''4''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4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188913" y="2752725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9A104630-F728-43BE-A004-89C43A0523A7}" type="datetime'''''''''''''''6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6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3" name="文本占位符 2">
            <a:extLst>
              <a:ext uri="{FF2B5EF4-FFF2-40B4-BE49-F238E27FC236}">
                <a16:creationId xmlns:a16="http://schemas.microsoft.com/office/drawing/2014/main" id="{A4A67E8E-5496-4711-2F5E-5C2E59072E2F}"/>
              </a:ext>
            </a:extLst>
          </p:cNvPr>
          <p:cNvSpPr>
            <a:spLocks noGrp="1"/>
          </p:cNvSpPr>
          <p:nvPr>
            <p:custDataLst>
              <p:tags r:id="rId75"/>
            </p:custDataLst>
          </p:nvPr>
        </p:nvSpPr>
        <p:spPr bwMode="auto">
          <a:xfrm>
            <a:off x="188912" y="3413125"/>
            <a:ext cx="16668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323F595-83E1-44A6-B3DB-8D3A585C26A8}" type="datetime'''''''''9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9</a:t>
            </a:fld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*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188913" y="2092325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FC9850E5-8952-4395-A62E-5D94EFA77671}" type="datetime'''''''''''''''''''''''''''''''''''3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占位符 2">
            <a:extLst>
              <a:ext uri="{FF2B5EF4-FFF2-40B4-BE49-F238E27FC236}">
                <a16:creationId xmlns:a16="http://schemas.microsoft.com/office/drawing/2014/main" id="{15F5CB63-65DA-FF0F-740A-2F21CA0384FD}"/>
              </a:ext>
            </a:extLst>
          </p:cNvPr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188913" y="2532063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C2A1E8B7-CDCC-425F-85E7-296F50A9471B}" type="datetime'''''''''''''''5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C30C3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C30C3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2" name="文本占位符 2">
            <a:extLst>
              <a:ext uri="{FF2B5EF4-FFF2-40B4-BE49-F238E27FC236}">
                <a16:creationId xmlns:a16="http://schemas.microsoft.com/office/drawing/2014/main" id="{1807E021-5DD5-4EB5-6F0D-E7E14FE4B1C6}"/>
              </a:ext>
            </a:extLst>
          </p:cNvPr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188913" y="3194050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B518AFC0-9358-4690-B471-F809F3433824}" type="datetime'''''''''''8''''''''''''''''''''''''''''''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8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文本占位符 2">
            <a:extLst>
              <a:ext uri="{FF2B5EF4-FFF2-40B4-BE49-F238E27FC236}">
                <a16:creationId xmlns:a16="http://schemas.microsoft.com/office/drawing/2014/main" id="{49D3A8D5-B31B-E8B0-F628-71E3979A7DEA}"/>
              </a:ext>
            </a:extLst>
          </p:cNvPr>
          <p:cNvSpPr>
            <a:spLocks noGrp="1"/>
          </p:cNvSpPr>
          <p:nvPr>
            <p:custDataLst>
              <p:tags r:id="rId79"/>
            </p:custDataLst>
          </p:nvPr>
        </p:nvSpPr>
        <p:spPr bwMode="auto">
          <a:xfrm>
            <a:off x="188913" y="2973388"/>
            <a:ext cx="936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E4AD1ABA-D187-494D-95BC-8DD603CD806A}" type="datetime'''''''''''''''7'''''''''''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512" name="对象 511">
            <a:extLst>
              <a:ext uri="{FF2B5EF4-FFF2-40B4-BE49-F238E27FC236}">
                <a16:creationId xmlns:a16="http://schemas.microsoft.com/office/drawing/2014/main" id="{171409B3-1C50-9738-C6A6-1035794DD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752081"/>
              </p:ext>
            </p:extLst>
          </p:nvPr>
        </p:nvGraphicFramePr>
        <p:xfrm>
          <a:off x="5870575" y="1198563"/>
          <a:ext cx="6267450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83" imgW="11798300" imgH="7162800" progId="Word.Document.12">
                  <p:embed/>
                </p:oleObj>
              </mc:Choice>
              <mc:Fallback>
                <p:oleObj name="Document" r:id="rId83" imgW="11798300" imgH="7162800" progId="Word.Document.12">
                  <p:embed/>
                  <p:pic>
                    <p:nvPicPr>
                      <p:cNvPr id="512" name="对象 511">
                        <a:extLst>
                          <a:ext uri="{FF2B5EF4-FFF2-40B4-BE49-F238E27FC236}">
                            <a16:creationId xmlns:a16="http://schemas.microsoft.com/office/drawing/2014/main" id="{171409B3-1C50-9738-C6A6-1035794DDF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4"/>
                      <a:stretch>
                        <a:fillRect/>
                      </a:stretch>
                    </p:blipFill>
                    <p:spPr>
                      <a:xfrm>
                        <a:off x="5870575" y="1198563"/>
                        <a:ext cx="6267450" cy="437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0" name="文本框 569">
            <a:extLst>
              <a:ext uri="{FF2B5EF4-FFF2-40B4-BE49-F238E27FC236}">
                <a16:creationId xmlns:a16="http://schemas.microsoft.com/office/drawing/2014/main" id="{842D623A-6A67-7122-A25A-CEFDC60819D7}"/>
              </a:ext>
            </a:extLst>
          </p:cNvPr>
          <p:cNvSpPr txBox="1"/>
          <p:nvPr/>
        </p:nvSpPr>
        <p:spPr>
          <a:xfrm>
            <a:off x="3622675" y="5360986"/>
            <a:ext cx="61264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p=probability for any of the potential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control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 to be sampled at this event time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q= probability for a potential control not be sampled at this event time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Q= probability for a potential control not be sampled for any prior event 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P*= probability for an individual sampled for the study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Wt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=weight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15E13072-A4F2-A3F8-B917-94A07B5270D3}"/>
              </a:ext>
            </a:extLst>
          </p:cNvPr>
          <p:cNvSpPr txBox="1"/>
          <p:nvPr/>
        </p:nvSpPr>
        <p:spPr>
          <a:xfrm>
            <a:off x="133223" y="203879"/>
            <a:ext cx="2451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tiny_cohort2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0FE257E0-DF9C-A39D-34ED-3645E2445F9C}"/>
              </a:ext>
            </a:extLst>
          </p:cNvPr>
          <p:cNvSpPr txBox="1"/>
          <p:nvPr/>
        </p:nvSpPr>
        <p:spPr>
          <a:xfrm>
            <a:off x="117475" y="499649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▲: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case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 ○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t>:control</a:t>
            </a:r>
          </a:p>
        </p:txBody>
      </p:sp>
    </p:spTree>
    <p:extLst>
      <p:ext uri="{BB962C8B-B14F-4D97-AF65-F5344CB8AC3E}">
        <p14:creationId xmlns:p14="http://schemas.microsoft.com/office/powerpoint/2010/main" val="92629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B31222-FBD8-284F-8EF6-F4BE1404722F}"/>
              </a:ext>
            </a:extLst>
          </p:cNvPr>
          <p:cNvSpPr/>
          <p:nvPr/>
        </p:nvSpPr>
        <p:spPr>
          <a:xfrm>
            <a:off x="584499" y="493161"/>
            <a:ext cx="7849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>
                <a:latin typeface="ArialMT"/>
              </a:rPr>
              <a:t>The line-plot on the next page represents the data in “</a:t>
            </a:r>
            <a:r>
              <a:rPr lang="en-SG" b="1" dirty="0" err="1">
                <a:latin typeface="Arial" panose="020B0604020202020204" pitchFamily="34" charset="0"/>
              </a:rPr>
              <a:t>tiny_cohort.dta</a:t>
            </a:r>
            <a:r>
              <a:rPr lang="en-SG" dirty="0">
                <a:latin typeface="ArialMT"/>
              </a:rPr>
              <a:t>” arranged by follow-up time, with a potential 1:1 NCC sample. </a:t>
            </a:r>
          </a:p>
          <a:p>
            <a:endParaRPr lang="en-SG" dirty="0">
              <a:latin typeface="ArialMT"/>
            </a:endParaRPr>
          </a:p>
          <a:p>
            <a:r>
              <a:rPr lang="en-SG" dirty="0">
                <a:latin typeface="ArialMT"/>
              </a:rPr>
              <a:t>The “*” indicates an event and “o” indicates an individual chosen as control (denoted by the indicator variable “chosen” in the data set. </a:t>
            </a:r>
            <a:r>
              <a:rPr lang="en-SG" i="1" dirty="0">
                <a:latin typeface="Arial" panose="020B0604020202020204" pitchFamily="34" charset="0"/>
              </a:rPr>
              <a:t>For each event time </a:t>
            </a:r>
            <a:r>
              <a:rPr lang="en-SG" dirty="0">
                <a:latin typeface="ArialMT"/>
              </a:rPr>
              <a:t>(i.e. the grey rows 3,5,6, 9,10,12), complete the following columns for the table on the right of the plot: </a:t>
            </a:r>
            <a:endParaRPr lang="en-SG" dirty="0"/>
          </a:p>
          <a:p>
            <a:r>
              <a:rPr lang="en-SG" b="1" dirty="0">
                <a:latin typeface="Arial" panose="020B0604020202020204" pitchFamily="34" charset="0"/>
              </a:rPr>
              <a:t>p</a:t>
            </a:r>
            <a:r>
              <a:rPr lang="en-SG" dirty="0">
                <a:latin typeface="ArialMT"/>
              </a:rPr>
              <a:t>=probability the potential control is sampled at this event time</a:t>
            </a:r>
            <a:br>
              <a:rPr lang="en-SG" dirty="0">
                <a:latin typeface="ArialMT"/>
              </a:rPr>
            </a:br>
            <a:r>
              <a:rPr lang="en-SG" b="1" dirty="0">
                <a:latin typeface="Arial" panose="020B0604020202020204" pitchFamily="34" charset="0"/>
              </a:rPr>
              <a:t>q</a:t>
            </a:r>
            <a:r>
              <a:rPr lang="en-SG" dirty="0">
                <a:latin typeface="ArialMT"/>
              </a:rPr>
              <a:t>= probability the potential control is not sampled at this event time </a:t>
            </a:r>
            <a:endParaRPr lang="en-SG" dirty="0"/>
          </a:p>
          <a:p>
            <a:endParaRPr lang="en-SG" dirty="0">
              <a:latin typeface="ArialMT"/>
            </a:endParaRPr>
          </a:p>
          <a:p>
            <a:r>
              <a:rPr lang="en-SG" dirty="0">
                <a:latin typeface="ArialMT"/>
              </a:rPr>
              <a:t>Using these values, complete the following columns for each potential control (</a:t>
            </a:r>
            <a:r>
              <a:rPr lang="en-SG" dirty="0" err="1">
                <a:latin typeface="ArialMT"/>
              </a:rPr>
              <a:t>i.e</a:t>
            </a:r>
            <a:r>
              <a:rPr lang="en-SG" dirty="0">
                <a:latin typeface="ArialMT"/>
              </a:rPr>
              <a:t> the remaining rows of the table): </a:t>
            </a:r>
            <a:endParaRPr lang="en-SG" dirty="0"/>
          </a:p>
          <a:p>
            <a:endParaRPr lang="en-SG" b="1" dirty="0">
              <a:latin typeface="Arial" panose="020B0604020202020204" pitchFamily="34" charset="0"/>
            </a:endParaRPr>
          </a:p>
          <a:p>
            <a:r>
              <a:rPr lang="en-SG" b="1" dirty="0">
                <a:latin typeface="Arial" panose="020B0604020202020204" pitchFamily="34" charset="0"/>
              </a:rPr>
              <a:t>Q</a:t>
            </a:r>
            <a:r>
              <a:rPr lang="en-SG" dirty="0">
                <a:latin typeface="ArialMT"/>
              </a:rPr>
              <a:t>= probability the potential control is not sampled for any event </a:t>
            </a:r>
          </a:p>
          <a:p>
            <a:r>
              <a:rPr lang="en-SG" b="1" dirty="0">
                <a:latin typeface="Arial" panose="020B0604020202020204" pitchFamily="34" charset="0"/>
              </a:rPr>
              <a:t>P*</a:t>
            </a:r>
            <a:r>
              <a:rPr lang="en-SG" dirty="0">
                <a:latin typeface="ArialMT"/>
              </a:rPr>
              <a:t>= probability the individual is sampled for the study </a:t>
            </a:r>
          </a:p>
          <a:p>
            <a:r>
              <a:rPr lang="en-SG" b="1" dirty="0" err="1">
                <a:latin typeface="Arial" panose="020B0604020202020204" pitchFamily="34" charset="0"/>
              </a:rPr>
              <a:t>Wt</a:t>
            </a:r>
            <a:r>
              <a:rPr lang="en-SG" dirty="0">
                <a:latin typeface="ArialMT"/>
              </a:rPr>
              <a:t>=weight </a:t>
            </a:r>
          </a:p>
          <a:p>
            <a:endParaRPr lang="en-SG" dirty="0"/>
          </a:p>
          <a:p>
            <a:r>
              <a:rPr lang="en-SG" dirty="0">
                <a:latin typeface="ArialMT"/>
              </a:rPr>
              <a:t>(</a:t>
            </a:r>
            <a:r>
              <a:rPr lang="en-SG" dirty="0" err="1">
                <a:latin typeface="ArialMT"/>
              </a:rPr>
              <a:t>i</a:t>
            </a:r>
            <a:r>
              <a:rPr lang="en-SG" dirty="0">
                <a:latin typeface="ArialMT"/>
              </a:rPr>
              <a:t>) Compare your weights in (</a:t>
            </a:r>
            <a:r>
              <a:rPr lang="en-SG" dirty="0" err="1">
                <a:latin typeface="ArialMT"/>
              </a:rPr>
              <a:t>i</a:t>
            </a:r>
            <a:r>
              <a:rPr lang="en-SG" dirty="0">
                <a:latin typeface="ArialMT"/>
              </a:rPr>
              <a:t>) to the weights obtained from the appropriate software command (</a:t>
            </a:r>
            <a:r>
              <a:rPr lang="en-SG" i="1" dirty="0">
                <a:latin typeface="Arial" panose="020B0604020202020204" pitchFamily="34" charset="0"/>
              </a:rPr>
              <a:t>see the hints at the end of this docum</a:t>
            </a:r>
            <a:r>
              <a:rPr lang="en-SG" dirty="0">
                <a:latin typeface="ArialMT"/>
              </a:rPr>
              <a:t>ent).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51889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0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Y/%#m/%#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JOWyEBu01saZSlbuK1g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cssKCeaMAsoGfoFeLpB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8aNzDfzwSsomM18GM0t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YxxV8nwaeU9lFQp5RTJ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aBlXUks2yhABtU11aXLz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J2neQknv53cYTy1.fKC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krq.5XjUL3FBdmbDi9P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bkB6Fy8ul2C4aqgS9UF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prSxDdmtVK1Yv_fqRtn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sxaW0q.ZOE8O7QwoVXa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dWGBYDQHcMcj5rW8QZ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W4yke5lpMSYB7galkvt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5Dvip6Af.j37WKr415f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X4CXKKKFGQXIzeudaJL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0_1zfoNlyo91KdwA14yl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sgf1nqs.f3cokPWJYOb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MD395OFRPkE5zOGtzhQ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cWZFVVvGofdmE9HoJ02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TwA1rEhOc930AN9dUyq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AlTIVqJ5GA0YrXkfdLq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pWuaUh5GU2RaEIKOGzY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K7eYct3M9aUvLhOM.ut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TW5exOn25SWTAlva6ar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Mpwk8i5K1UBH7mUKDzU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.ruvgRpTNM_ZRrd2KaSh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o528BaOc_KFobOmkS_9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93UDR7g3XTpNYX3a8oj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sIF9QeZ7YfO1Q0q_sOc7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pewsKE5RxoWSlQfU3ba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t356fB76fYs_wyZJ5MT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D.coWasWdnBNLDAxg8q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UWcDWmFAsuVT7_TGXD8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0McqAiEpcy30AxzguLx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Q65FLvPFKkx2Ka1Og97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ezwfTk_E2HapBGtNXHS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vykr.mtkdVneN3CyijK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yy4s4mDv1MSrbflkPBs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Cd2gngF8oEX9x32SE5Z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QfBWXZYtzuv6lMIxcbz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csiVS7lp.C_1rVcCcEE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Cx7arEvoKi4J1WFEHpc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R2vR73ac2Dug8PmxPm4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UxmgQMVOOg0sFeZrq9Jo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0iTsze56tM8D0G5ctXrx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96V8XdjOHT2TVD50gMI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nRLdLVBEEn4776g4u.W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OKO2pcdp0twWfQacSri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0nyUQC0MMQeBWm5kEKk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bim5fG6tXuCGbJntqWm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0LMQnkrtSYw4VSY6pOm6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2TuoLnR45JnfhiUHaz_z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5FQebEN8kjjzPdN9Dsy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zZy98LxYKhYtk5_jidK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R0iXk8qczyT.44GktWy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8Hb3meZ5U1FOcpnlQZq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bS3yTScPpJnQLXKs0_v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bEGSPvOkKs_iCwkhkpD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ri0Jo6k5jKMGoZHx6Xk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IkIMpa9VZgHoJptCR8H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tGBjdCw_5lesQ0dkihS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0Ih0U3cGIdmLUUmvcUP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AaVK9dGFR5MMAAarFpE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Qhthpd6CWUDOKme3CAk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qLYu4qHFoUsTUzb3BOB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Yo1vbobTkUhrHvDQc81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LkC9oxUPFhOOasZPj3SG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eeejqefqYE_JTYiNY1A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viwlOn7Fs1ht0BqTo4W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8aNzDfzwSsomM18GM0t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oSAdAai0X3vMpcz7W18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IcssKCeaMAsoGfoFeLpB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wc_tazjcLMS2eQJAdV7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r39hs5Ni7ujSbak0Ct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sxaW0q.ZOE8O7QwoVXa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sgf1nqs.f3cokPWJYOb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5Dvip6Af.j37WKr415f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aBlXUks2yhABtU11aXLz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X4CXKKKFGQXIzeudaJL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dWGBYDQHcMcj5rW8QZR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bkB6Fy8ul2C4aqgS9UF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krq.5XjUL3FBdmbDi9P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prSxDdmtVK1Yv_fqRtn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0_1zfoNlyo91KdwA14yl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J2neQknv53cYTy1.fKC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YxxV8nwaeU9lFQp5RTJ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MD395OFRPkE5zOGtzhQ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cWZFVVvGofdmE9HoJ02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TwA1rEhOc930AN9dUyq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.ruvgRpTNM_ZRrd2KaS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W1EOlNRlz9tS9r8rFw_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sIF9QeZ7YfO1Q0q_sOc7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pWuaUh5GU2RaEIKOGzY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Mpwk8i5K1UBH7mUKDzU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ezwfTk_E2HapBGtNXHS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pewsKE5RxoWSlQfU3ba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UWcDWmFAsuVT7_TGXD8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K7eYct3M9aUvLhOM.ut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l0McqAiEpcy30AxzguLx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o528BaOc_KFobOmkS_9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993UDR7g3XTpNYX3a8o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ps8EaJ_oh02IwEXmvA6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D.coWasWdnBNLDAxg8q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AlTIVqJ5GA0YrXkfdLq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t356fB76fYs_wyZJ5MT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vykr.mtkdVneN3CyijK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OKO2pcdp0twWfQacSri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Cd2gngF8oEX9x32SE5Z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csiVS7lp.C_1rVcCcEE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R2vR73ac2Dug8PmxPm4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0iTsze56tM8D0G5ctXr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QfBWXZYtzuv6lMIxcb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T5NOpLI20gsfN8ktatr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Cx7arEvoKi4J1WFEHpc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UxmgQMVOOg0sFeZrq9Jo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yy4s4mDv1MSrbflkPB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nRLdLVBEEn4776g4u.W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3iz8R1rBbj6pJpkm3v2s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bim5fG6tXuCGbJntqW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0Ih0U3cGIdmLUUmvcUP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zZy98LxYKhYtk5_jidK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R0iXk8qczyT.44GktWy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bEGSPvOkKs_iCwkhkp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s5fYC.7Dx8w18m_XkDx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2TuoLnR45JnfhiUHaz_z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ri0Jo6k5jKMGoZHx6Xk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tGBjdCw_5lesQ0dkihS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5FQebEN8kjjzPdN9Dsy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0LMQnkrtSYw4VSY6pOm6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Yo1vbobTkUhrHvDQc81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8Hb3meZ5U1FOcpnlQZq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xqLYu4qHFoUsTUzb3BOB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Qhthpd6CWUDOKme3CAk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IkIMpa9VZgHoJptCR8H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8NjjneOXfAmcKHcFv3b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AaVK9dGFR5MMAAarFpE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W1EOlNRlz9tS9r8rFw_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ps8EaJ_oh02IwEXmvA6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JT5NOpLI20gsfN8ktatr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s5fYC.7Dx8w18m_XkDx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8NjjneOXfAmcKHcFv3b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XWL0UKGvt3DrInTjw4Q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JOWyEBu01saZSlbuK1g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W4yke5lpMSYB7galkvt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XWL0UKGvt3DrInTjw4Q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TW5exOn25SWTAlva6ar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Q65FLvPFKkx2Ka1Og97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96V8XdjOHT2TVD50gMI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dbS3yTScPpJnQLXKs0_v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LkC9oxUPFhOOasZPj3SG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eeejqefqYE_JTYiNY1A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viwlOn7Fs1ht0BqTo4W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wc_tazjcLMS2eQJAdV7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oSAdAai0X3vMpcz7W18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r39hs5Ni7ujSbak0Ctw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404</Words>
  <Application>Microsoft Macintosh PowerPoint</Application>
  <PresentationFormat>Widescreen</PresentationFormat>
  <Paragraphs>88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ArialMT</vt:lpstr>
      <vt:lpstr>等线</vt:lpstr>
      <vt:lpstr>等线 Light</vt:lpstr>
      <vt:lpstr>Segoe UI</vt:lpstr>
      <vt:lpstr>Arial</vt:lpstr>
      <vt:lpstr>Office 主题​​</vt:lpstr>
      <vt:lpstr>think-cell 幻灯片</vt:lpstr>
      <vt:lpstr>Microsoft Word Document</vt:lpstr>
      <vt:lpstr>Document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Zihan Dong</dc:creator>
  <cp:lastModifiedBy>Feng Zilu</cp:lastModifiedBy>
  <cp:revision>14</cp:revision>
  <dcterms:created xsi:type="dcterms:W3CDTF">2022-06-17T10:33:17Z</dcterms:created>
  <dcterms:modified xsi:type="dcterms:W3CDTF">2022-07-06T09:07:30Z</dcterms:modified>
</cp:coreProperties>
</file>